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notesMasterIdLst>
    <p:notesMasterId r:id="rId46"/>
  </p:notesMasterIdLst>
  <p:sldIdLst>
    <p:sldId id="299" r:id="rId2"/>
    <p:sldId id="258" r:id="rId3"/>
    <p:sldId id="259" r:id="rId4"/>
    <p:sldId id="260" r:id="rId5"/>
    <p:sldId id="263" r:id="rId6"/>
    <p:sldId id="264" r:id="rId7"/>
    <p:sldId id="275" r:id="rId8"/>
    <p:sldId id="276" r:id="rId9"/>
    <p:sldId id="277" r:id="rId10"/>
    <p:sldId id="278" r:id="rId11"/>
    <p:sldId id="279" r:id="rId12"/>
    <p:sldId id="265" r:id="rId13"/>
    <p:sldId id="266" r:id="rId14"/>
    <p:sldId id="267" r:id="rId15"/>
    <p:sldId id="268" r:id="rId16"/>
    <p:sldId id="281" r:id="rId17"/>
    <p:sldId id="282" r:id="rId18"/>
    <p:sldId id="271" r:id="rId19"/>
    <p:sldId id="272" r:id="rId20"/>
    <p:sldId id="273" r:id="rId21"/>
    <p:sldId id="274" r:id="rId22"/>
    <p:sldId id="284" r:id="rId23"/>
    <p:sldId id="285" r:id="rId24"/>
    <p:sldId id="286" r:id="rId25"/>
    <p:sldId id="287" r:id="rId26"/>
    <p:sldId id="288" r:id="rId27"/>
    <p:sldId id="289" r:id="rId28"/>
    <p:sldId id="292" r:id="rId29"/>
    <p:sldId id="290" r:id="rId30"/>
    <p:sldId id="294" r:id="rId31"/>
    <p:sldId id="295" r:id="rId32"/>
    <p:sldId id="296" r:id="rId33"/>
    <p:sldId id="298" r:id="rId34"/>
    <p:sldId id="291" r:id="rId35"/>
    <p:sldId id="305" r:id="rId36"/>
    <p:sldId id="306" r:id="rId37"/>
    <p:sldId id="307" r:id="rId38"/>
    <p:sldId id="300" r:id="rId39"/>
    <p:sldId id="301" r:id="rId40"/>
    <p:sldId id="302" r:id="rId41"/>
    <p:sldId id="303" r:id="rId42"/>
    <p:sldId id="304" r:id="rId43"/>
    <p:sldId id="308" r:id="rId44"/>
    <p:sldId id="309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23" autoAdjust="0"/>
    <p:restoredTop sz="94660"/>
  </p:normalViewPr>
  <p:slideViewPr>
    <p:cSldViewPr snapToGrid="0">
      <p:cViewPr varScale="1">
        <p:scale>
          <a:sx n="80" d="100"/>
          <a:sy n="80" d="100"/>
        </p:scale>
        <p:origin x="72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1E6A9-7DBD-4686-A62E-CE4342DE2A61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DBBF05-DBB7-4322-8460-D4346EC76B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614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82" name="Google Shape;82;p1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41749126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17735667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41749126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8692149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9350956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13022325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29057588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4883961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33424051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39885933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14939185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15311120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1" r:id="rId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4.png"/><Relationship Id="rId4" Type="http://schemas.openxmlformats.org/officeDocument/2006/relationships/hyperlink" Target="https://www.youtube.com/watch?v=4ais0Ez4pcc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6.e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vuyly8WCh04?feature=oembed" TargetMode="External"/><Relationship Id="rId6" Type="http://schemas.openxmlformats.org/officeDocument/2006/relationships/hyperlink" Target="https://www.youtube.com/watch?v=vuyly8WCh04" TargetMode="External"/><Relationship Id="rId5" Type="http://schemas.openxmlformats.org/officeDocument/2006/relationships/image" Target="../media/image40.jpeg"/><Relationship Id="rId4" Type="http://schemas.openxmlformats.org/officeDocument/2006/relationships/image" Target="../media/image3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c3XMVcoNX2U?feature=oembed" TargetMode="External"/><Relationship Id="rId6" Type="http://schemas.openxmlformats.org/officeDocument/2006/relationships/hyperlink" Target="https://www.youtube.com/watch?v=c3XMVcoNX2U&amp;list=PLhzBuObIigYN_755Jg4hxFEiLdRLrKE62&amp;index=9" TargetMode="External"/><Relationship Id="rId5" Type="http://schemas.openxmlformats.org/officeDocument/2006/relationships/image" Target="../media/image43.jpeg"/><Relationship Id="rId4" Type="http://schemas.openxmlformats.org/officeDocument/2006/relationships/image" Target="../media/image3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hyperlink" Target="https://quizlet.com/_8h1dtc?x=1qqt&amp;i=2tig8t" TargetMode="Externa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ttSt5pLCuik&amp;list=PLKDPDirFfxZRdKSXZyiheyA29H2ThE9Y1&amp;index=9" TargetMode="External"/><Relationship Id="rId2" Type="http://schemas.openxmlformats.org/officeDocument/2006/relationships/hyperlink" Target="http://study.korean.net/servlet/action.cls.CntsLsnAction?p_process=listPage#none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youtube.com/watch?v=c3XMVcoNX2U&amp;list=PLhzBuObIigYN_755Jg4hxFEiLdRLrKE62&amp;index=9" TargetMode="Externa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emf"/><Relationship Id="rId4" Type="http://schemas.openxmlformats.org/officeDocument/2006/relationships/package" Target="../embeddings/Microsoft_Word_Document.docx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isfv1vfyKIQ?feature=oembed" TargetMode="External"/><Relationship Id="rId5" Type="http://schemas.openxmlformats.org/officeDocument/2006/relationships/hyperlink" Target="https://www.youtube.com/watch?v=isfv1vfyKIQ&amp;list=PLKDPDirFfxZRdKSXZyiheyA29H2ThE9Y1&amp;index=10" TargetMode="Externa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895964" y="2296632"/>
            <a:ext cx="10694239" cy="3625702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endParaRPr lang="en-US" altLang="ko-KR" sz="5555" dirty="0">
              <a:latin typeface="Malgun Gothic"/>
              <a:ea typeface="Malgun Gothic"/>
              <a:cs typeface="Malgun Gothic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br>
              <a:rPr lang="en-US" altLang="ko-KR" dirty="0">
                <a:latin typeface="Malgun Gothic"/>
                <a:ea typeface="Malgun Gothic"/>
                <a:cs typeface="Malgun Gothic"/>
              </a:rPr>
            </a:br>
            <a:r>
              <a:rPr lang="en-US" altLang="ko-KR" sz="4400" b="1" dirty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  <a:cs typeface="Malgun Gothic"/>
              </a:rPr>
              <a:t>9</a:t>
            </a:r>
            <a:r>
              <a:rPr lang="ko-KR" altLang="en-US" sz="4400" b="1" dirty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  <a:cs typeface="Malgun Gothic"/>
              </a:rPr>
              <a:t>차시</a:t>
            </a:r>
          </a:p>
          <a:p>
            <a:pPr>
              <a:buSzPct val="25000"/>
              <a:defRPr lang="en-US" altLang="ko-KR"/>
            </a:pPr>
            <a:r>
              <a:rPr lang="ko-KR" altLang="en-US" b="1" dirty="0">
                <a:solidFill>
                  <a:schemeClr val="accent1">
                    <a:lumMod val="50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  <a:cs typeface="Malgun Gothic"/>
              </a:rPr>
              <a:t> </a:t>
            </a:r>
            <a:br>
              <a:rPr lang="en-US" altLang="ko-KR" b="1" dirty="0">
                <a:latin typeface="1HoonDdukbokki R" panose="02020603020101020101" pitchFamily="18" charset="-127"/>
                <a:ea typeface="1HoonDdukbokki R" panose="02020603020101020101" pitchFamily="18" charset="-127"/>
                <a:cs typeface="Malgun Gothic"/>
              </a:rPr>
            </a:br>
            <a:r>
              <a:rPr lang="ko-KR" altLang="en-US" b="1" dirty="0">
                <a:latin typeface="+mj-ea"/>
                <a:ea typeface="+mj-ea"/>
                <a:cs typeface="Malgun Gothic"/>
              </a:rPr>
              <a:t>아버지 주머니 속의 두더지</a:t>
            </a:r>
            <a:br>
              <a:rPr lang="ko-KR" dirty="0">
                <a:latin typeface="+mj-ea"/>
                <a:ea typeface="+mj-ea"/>
                <a:cs typeface="Malgun Gothic"/>
              </a:rPr>
            </a:br>
            <a:endParaRPr lang="ko-KR" dirty="0">
              <a:latin typeface="+mj-ea"/>
              <a:ea typeface="+mj-ea"/>
              <a:cs typeface="Malgun Gothic"/>
            </a:endParaRPr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90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90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88" name="Picture 87"/>
          <p:cNvPicPr/>
          <p:nvPr/>
        </p:nvPicPr>
        <p:blipFill rotWithShape="1">
          <a:blip r:embed="rId3">
            <a:lum/>
          </a:blip>
          <a:srcRect/>
          <a:stretch>
            <a:fillRect/>
          </a:stretch>
        </p:blipFill>
        <p:spPr>
          <a:xfrm>
            <a:off x="440710" y="5601268"/>
            <a:ext cx="11312968" cy="332208"/>
          </a:xfrm>
          <a:prstGeom prst="rect">
            <a:avLst/>
          </a:prstGeom>
        </p:spPr>
      </p:pic>
      <p:pic>
        <p:nvPicPr>
          <p:cNvPr id="2" name="Picture 2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FDA2E825-9FDB-4409-A899-5F57EEC902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9675" y="400050"/>
            <a:ext cx="2152650" cy="2152650"/>
          </a:xfrm>
          <a:prstGeom prst="rect">
            <a:avLst/>
          </a:prstGeom>
        </p:spPr>
      </p:pic>
      <p:pic>
        <p:nvPicPr>
          <p:cNvPr id="4" name="Picture 3" descr="A picture containing table, room, man, bedroom&#10;&#10;Description automatically generated">
            <a:extLst>
              <a:ext uri="{FF2B5EF4-FFF2-40B4-BE49-F238E27FC236}">
                <a16:creationId xmlns:a16="http://schemas.microsoft.com/office/drawing/2014/main" id="{02774AAD-2ADB-47AF-AC7D-8B7988DB38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39" y="79471"/>
            <a:ext cx="2530960" cy="2092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7514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42481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/>
          <a:p>
            <a:pPr>
              <a:defRPr lang="en-US" altLang="ko-KR"/>
            </a:pPr>
            <a:r>
              <a:rPr lang="ko-KR" sz="48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sz="4800" b="1" dirty="0" err="1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</a:t>
            </a:r>
            <a:r>
              <a:rPr lang="ko-KR" sz="4800" b="1" dirty="0" err="1">
                <a:solidFill>
                  <a:srgbClr val="FF66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어</a:t>
            </a:r>
            <a:r>
              <a:rPr lang="ko-KR" sz="4800" b="1" dirty="0" err="1">
                <a:solidFill>
                  <a:schemeClr val="accent4">
                    <a:lumMod val="9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찾</a:t>
            </a:r>
            <a:r>
              <a:rPr lang="ko-KR" sz="4800" b="1" dirty="0" err="1">
                <a:solidFill>
                  <a:schemeClr val="accent6">
                    <a:lumMod val="5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기</a:t>
            </a:r>
            <a:r>
              <a:rPr lang="ko-KR" sz="48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 </a:t>
            </a:r>
            <a:r>
              <a:rPr lang="ko-KR" altLang="en-US" sz="4800" b="1" dirty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이야기속 단어를 찾아봐요</a:t>
            </a:r>
            <a:r>
              <a:rPr lang="en-US" altLang="ko-KR" sz="4800" b="1" dirty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ko-KR" altLang="en-US" sz="4800" b="1" dirty="0">
              <a:solidFill>
                <a:schemeClr val="bg2">
                  <a:lumMod val="70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105" name="Google Shape;19;p26"/>
          <p:cNvSpPr>
            <a:spLocks noGrp="1"/>
          </p:cNvSpPr>
          <p:nvPr>
            <p:ph type="body" idx="1"/>
          </p:nvPr>
        </p:nvSpPr>
        <p:spPr/>
        <p:txBody>
          <a:bodyPr wrap="square" lIns="91424" tIns="45700" rIns="91424" bIns="45700" anchor="t" anchorCtr="0">
            <a:normAutofit/>
          </a:bodyPr>
          <a:lstStyle/>
          <a:p>
            <a:pPr>
              <a:buNone/>
              <a:defRPr lang="en-US" altLang="ko-KR"/>
            </a:pPr>
            <a:endParaRPr lang="ko-KR" altLang="en-US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66571776-56D1-42A1-A850-02FEA3B3C8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7" y="2324788"/>
            <a:ext cx="5610227" cy="3781825"/>
          </a:xfrm>
          <a:prstGeom prst="rect">
            <a:avLst/>
          </a:prstGeom>
        </p:spPr>
      </p:pic>
      <p:pic>
        <p:nvPicPr>
          <p:cNvPr id="10" name="Picture 9" descr="A close up of an animal&#10;&#10;Description automatically generated">
            <a:extLst>
              <a:ext uri="{FF2B5EF4-FFF2-40B4-BE49-F238E27FC236}">
                <a16:creationId xmlns:a16="http://schemas.microsoft.com/office/drawing/2014/main" id="{27E2D23D-E8AC-4D04-8140-05973E1F35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3675" y="1825625"/>
            <a:ext cx="4019550" cy="429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1953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42481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/>
          <a:p>
            <a:pPr>
              <a:defRPr lang="en-US" altLang="ko-KR"/>
            </a:pPr>
            <a:r>
              <a:rPr lang="ko-KR" sz="48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sz="4800" b="1" dirty="0" err="1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</a:t>
            </a:r>
            <a:r>
              <a:rPr lang="ko-KR" sz="4800" b="1" dirty="0" err="1">
                <a:solidFill>
                  <a:srgbClr val="FF66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어</a:t>
            </a:r>
            <a:r>
              <a:rPr lang="ko-KR" sz="4800" b="1" dirty="0" err="1">
                <a:solidFill>
                  <a:schemeClr val="accent4">
                    <a:lumMod val="9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찾</a:t>
            </a:r>
            <a:r>
              <a:rPr lang="ko-KR" sz="4800" b="1" dirty="0" err="1">
                <a:solidFill>
                  <a:schemeClr val="accent6">
                    <a:lumMod val="5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기</a:t>
            </a:r>
            <a:r>
              <a:rPr lang="ko-KR" sz="48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 </a:t>
            </a:r>
            <a:r>
              <a:rPr lang="ko-KR" altLang="en-US" sz="4800" b="1" dirty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이야기속 단어를 찾아봐요</a:t>
            </a:r>
            <a:r>
              <a:rPr lang="en-US" altLang="ko-KR" sz="4800" b="1" dirty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ko-KR" altLang="en-US" sz="4800" b="1" dirty="0">
              <a:solidFill>
                <a:schemeClr val="bg2">
                  <a:lumMod val="70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105" name="Google Shape;19;p26"/>
          <p:cNvSpPr>
            <a:spLocks noGrp="1"/>
          </p:cNvSpPr>
          <p:nvPr>
            <p:ph type="body" idx="1"/>
          </p:nvPr>
        </p:nvSpPr>
        <p:spPr/>
        <p:txBody>
          <a:bodyPr wrap="square" lIns="91424" tIns="45700" rIns="91424" bIns="45700" anchor="t" anchorCtr="0">
            <a:normAutofit/>
          </a:bodyPr>
          <a:lstStyle/>
          <a:p>
            <a:pPr>
              <a:buNone/>
              <a:defRPr lang="en-US" altLang="ko-KR"/>
            </a:pPr>
            <a:endParaRPr lang="ko-KR" altLang="en-US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DC7326EA-249F-435A-AC05-AAA9E17705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947387"/>
            <a:ext cx="5669132" cy="3232566"/>
          </a:xfrm>
          <a:prstGeom prst="rect">
            <a:avLst/>
          </a:prstGeom>
        </p:spPr>
      </p:pic>
      <p:pic>
        <p:nvPicPr>
          <p:cNvPr id="8" name="Picture 7" descr="A person wearing a costume&#10;&#10;Description automatically generated">
            <a:extLst>
              <a:ext uri="{FF2B5EF4-FFF2-40B4-BE49-F238E27FC236}">
                <a16:creationId xmlns:a16="http://schemas.microsoft.com/office/drawing/2014/main" id="{DAAD42AD-A44D-4E9B-888D-7D70E395BA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2477" y="1825625"/>
            <a:ext cx="4133850" cy="437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5491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627460" y="1084713"/>
            <a:ext cx="4229100" cy="2541874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 fontScale="90000"/>
          </a:bodyPr>
          <a:lstStyle/>
          <a:p>
            <a:pPr>
              <a:defRPr lang="en-US" altLang="ko-KR"/>
            </a:pPr>
            <a:r>
              <a:rPr lang="ko-KR" sz="53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altLang="en-US" sz="5300" b="1" dirty="0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읽</a:t>
            </a:r>
            <a:r>
              <a:rPr lang="ko-KR" altLang="en-US" sz="5300" b="1" dirty="0">
                <a:solidFill>
                  <a:srgbClr val="FFC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어</a:t>
            </a:r>
            <a:r>
              <a:rPr lang="ko-KR" altLang="en-US" sz="5300" b="1" dirty="0">
                <a:solidFill>
                  <a:srgbClr val="92D05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봐</a:t>
            </a:r>
            <a:r>
              <a:rPr lang="ko-KR" altLang="en-US" sz="5300" b="1" dirty="0">
                <a:solidFill>
                  <a:schemeClr val="accent5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요</a:t>
            </a:r>
            <a:r>
              <a:rPr lang="ko-KR" sz="53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 </a:t>
            </a:r>
            <a:br>
              <a:rPr lang="en-US" altLang="ko-KR" sz="4800" dirty="0">
                <a:latin typeface="1HoonDdukbokki R" panose="02020603020101020101" pitchFamily="18" charset="-127"/>
                <a:ea typeface="1HoonDdukbokki R" panose="02020603020101020101" pitchFamily="18" charset="-127"/>
              </a:rPr>
            </a:br>
            <a:br>
              <a:rPr lang="en-US" altLang="ko-KR" sz="4800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</a:br>
            <a:r>
              <a:rPr lang="ko-KR" altLang="en-US" b="1" dirty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이야기속 단어를 말해봐요</a:t>
            </a:r>
            <a:r>
              <a:rPr lang="en-US" altLang="ko-KR" b="1" dirty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ko-KR" altLang="en-US" sz="4800" b="1" dirty="0">
              <a:solidFill>
                <a:srgbClr val="7030A0"/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F83CD789-F74B-4EC2-B0DB-97A9D60D14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1903" y="-28516"/>
            <a:ext cx="6089301" cy="620547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236FDE5-8C1F-4544-955C-51D4DDBFD679}"/>
              </a:ext>
            </a:extLst>
          </p:cNvPr>
          <p:cNvSpPr txBox="1"/>
          <p:nvPr/>
        </p:nvSpPr>
        <p:spPr>
          <a:xfrm>
            <a:off x="5905500" y="2355650"/>
            <a:ext cx="6639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chemeClr val="accent2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모 자</a:t>
            </a:r>
            <a:endParaRPr lang="en-US" sz="2000" b="1" dirty="0">
              <a:solidFill>
                <a:schemeClr val="accent2">
                  <a:lumMod val="75000"/>
                </a:schemeClr>
              </a:solidFill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51424E5-B1FB-4A6D-A0C7-8CD1D52F0713}"/>
              </a:ext>
            </a:extLst>
          </p:cNvPr>
          <p:cNvSpPr txBox="1"/>
          <p:nvPr/>
        </p:nvSpPr>
        <p:spPr>
          <a:xfrm>
            <a:off x="7988619" y="2348114"/>
            <a:ext cx="9396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chemeClr val="accent2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저 고 리</a:t>
            </a:r>
            <a:endParaRPr lang="en-US" sz="2000" b="1" dirty="0">
              <a:solidFill>
                <a:schemeClr val="accent2">
                  <a:lumMod val="75000"/>
                </a:schemeClr>
              </a:solidFill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264931-4E1C-421D-88A0-492048B8C742}"/>
              </a:ext>
            </a:extLst>
          </p:cNvPr>
          <p:cNvSpPr txBox="1"/>
          <p:nvPr/>
        </p:nvSpPr>
        <p:spPr>
          <a:xfrm>
            <a:off x="8928300" y="2843390"/>
            <a:ext cx="6639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chemeClr val="accent2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바 지</a:t>
            </a:r>
            <a:endParaRPr lang="en-US" sz="2000" b="1" dirty="0">
              <a:solidFill>
                <a:schemeClr val="accent2">
                  <a:lumMod val="75000"/>
                </a:schemeClr>
              </a:solidFill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761246-3DE7-44C7-9BE3-8B011880E4E2}"/>
              </a:ext>
            </a:extLst>
          </p:cNvPr>
          <p:cNvSpPr txBox="1"/>
          <p:nvPr/>
        </p:nvSpPr>
        <p:spPr>
          <a:xfrm>
            <a:off x="7315200" y="5779843"/>
            <a:ext cx="9396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chemeClr val="accent2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아 </a:t>
            </a:r>
            <a:r>
              <a:rPr lang="ko-KR" altLang="en-US" sz="2000" b="1" dirty="0" err="1">
                <a:solidFill>
                  <a:schemeClr val="accent2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버</a:t>
            </a:r>
            <a:r>
              <a:rPr lang="ko-KR" altLang="en-US" sz="2000" b="1" dirty="0">
                <a:solidFill>
                  <a:schemeClr val="accent2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 지</a:t>
            </a:r>
            <a:endParaRPr lang="en-US" sz="2000" b="1" dirty="0">
              <a:solidFill>
                <a:schemeClr val="accent2">
                  <a:lumMod val="75000"/>
                </a:schemeClr>
              </a:solidFill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788063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313802" y="827492"/>
            <a:ext cx="4229100" cy="3630881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/>
          <a:p>
            <a:pPr>
              <a:defRPr lang="en-US" altLang="ko-KR"/>
            </a:pPr>
            <a:r>
              <a:rPr lang="en-US" altLang="ko-KR" sz="48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altLang="en-US" sz="4800" b="1" dirty="0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읽</a:t>
            </a:r>
            <a:r>
              <a:rPr lang="ko-KR" altLang="en-US" sz="4800" b="1" dirty="0">
                <a:solidFill>
                  <a:srgbClr val="FFC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어</a:t>
            </a:r>
            <a:r>
              <a:rPr lang="ko-KR" altLang="en-US" sz="4800" b="1" dirty="0">
                <a:solidFill>
                  <a:srgbClr val="92D05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봐</a:t>
            </a:r>
            <a:r>
              <a:rPr lang="ko-KR" altLang="en-US" sz="4800" b="1" dirty="0">
                <a:solidFill>
                  <a:schemeClr val="accent5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요</a:t>
            </a:r>
            <a:r>
              <a:rPr lang="en-US" altLang="ko-KR" sz="48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</a:t>
            </a:r>
            <a:br>
              <a:rPr lang="en-US" altLang="ko-KR" sz="48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</a:br>
            <a:r>
              <a:rPr lang="en-US" altLang="ko-KR" sz="48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</a:t>
            </a:r>
            <a:br>
              <a:rPr lang="en-US" altLang="ko-KR" sz="48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</a:br>
            <a:r>
              <a:rPr lang="ko-KR" altLang="en-US" b="1" dirty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이야기속 단어를 말해봐요</a:t>
            </a:r>
            <a:r>
              <a:rPr lang="en-US" altLang="ko-KR" b="1" dirty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ko-KR" altLang="en-US" sz="4800" b="1" dirty="0">
              <a:solidFill>
                <a:srgbClr val="7030A0"/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DB2C319F-A27B-4F51-9084-453737C9A0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0985" y="11359"/>
            <a:ext cx="5898382" cy="616560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CC7A77B-3EAB-4A3D-9538-34AF91A260DD}"/>
              </a:ext>
            </a:extLst>
          </p:cNvPr>
          <p:cNvSpPr txBox="1"/>
          <p:nvPr/>
        </p:nvSpPr>
        <p:spPr>
          <a:xfrm>
            <a:off x="6704618" y="2242823"/>
            <a:ext cx="9396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chemeClr val="accent2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아 </a:t>
            </a:r>
            <a:r>
              <a:rPr lang="ko-KR" altLang="en-US" sz="2000" b="1" dirty="0" err="1">
                <a:solidFill>
                  <a:schemeClr val="accent2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버</a:t>
            </a:r>
            <a:r>
              <a:rPr lang="ko-KR" altLang="en-US" sz="2000" b="1" dirty="0">
                <a:solidFill>
                  <a:schemeClr val="accent2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 지</a:t>
            </a:r>
            <a:endParaRPr lang="en-US" sz="2000" b="1" dirty="0">
              <a:solidFill>
                <a:schemeClr val="accent2">
                  <a:lumMod val="75000"/>
                </a:schemeClr>
              </a:solidFill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B9B6C5-F11E-4C88-8105-A67DC6829B6F}"/>
              </a:ext>
            </a:extLst>
          </p:cNvPr>
          <p:cNvSpPr txBox="1"/>
          <p:nvPr/>
        </p:nvSpPr>
        <p:spPr>
          <a:xfrm>
            <a:off x="6621864" y="4802637"/>
            <a:ext cx="9396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chemeClr val="accent2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주 머 </a:t>
            </a:r>
            <a:r>
              <a:rPr lang="ko-KR" altLang="en-US" sz="2000" b="1" dirty="0" err="1">
                <a:solidFill>
                  <a:schemeClr val="accent2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니</a:t>
            </a:r>
            <a:endParaRPr lang="en-US" sz="2000" b="1" dirty="0">
              <a:solidFill>
                <a:schemeClr val="accent2">
                  <a:lumMod val="75000"/>
                </a:schemeClr>
              </a:solidFill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0ABA24B-A6C5-42AB-B9B1-D143337F1BAA}"/>
              </a:ext>
            </a:extLst>
          </p:cNvPr>
          <p:cNvSpPr txBox="1"/>
          <p:nvPr/>
        </p:nvSpPr>
        <p:spPr>
          <a:xfrm>
            <a:off x="6704617" y="5219835"/>
            <a:ext cx="9396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chemeClr val="accent2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주 머 </a:t>
            </a:r>
            <a:r>
              <a:rPr lang="ko-KR" altLang="en-US" sz="2000" b="1" dirty="0" err="1">
                <a:solidFill>
                  <a:schemeClr val="accent2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니</a:t>
            </a:r>
            <a:endParaRPr lang="en-US" sz="2000" b="1" dirty="0">
              <a:solidFill>
                <a:schemeClr val="accent2">
                  <a:lumMod val="75000"/>
                </a:schemeClr>
              </a:solidFill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08BAFC6-4F87-4AB7-A37D-53CC536BA100}"/>
              </a:ext>
            </a:extLst>
          </p:cNvPr>
          <p:cNvSpPr txBox="1"/>
          <p:nvPr/>
        </p:nvSpPr>
        <p:spPr>
          <a:xfrm>
            <a:off x="6551525" y="5716345"/>
            <a:ext cx="9396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chemeClr val="accent2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주 머 </a:t>
            </a:r>
            <a:r>
              <a:rPr lang="ko-KR" altLang="en-US" sz="2000" b="1" dirty="0" err="1">
                <a:solidFill>
                  <a:schemeClr val="accent2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니</a:t>
            </a:r>
            <a:endParaRPr lang="en-US" sz="2000" b="1" dirty="0">
              <a:solidFill>
                <a:schemeClr val="accent2">
                  <a:lumMod val="75000"/>
                </a:schemeClr>
              </a:solidFill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C8A0A9-EF82-4D37-B928-672BECA24949}"/>
              </a:ext>
            </a:extLst>
          </p:cNvPr>
          <p:cNvSpPr txBox="1"/>
          <p:nvPr/>
        </p:nvSpPr>
        <p:spPr>
          <a:xfrm>
            <a:off x="8205115" y="4819725"/>
            <a:ext cx="6639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chemeClr val="accent2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자 두</a:t>
            </a:r>
            <a:endParaRPr lang="en-US" sz="2000" b="1" dirty="0">
              <a:solidFill>
                <a:schemeClr val="accent2">
                  <a:lumMod val="75000"/>
                </a:schemeClr>
              </a:solidFill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A691D8A-2018-4731-ADA5-4D8A35CE7D4B}"/>
              </a:ext>
            </a:extLst>
          </p:cNvPr>
          <p:cNvSpPr txBox="1"/>
          <p:nvPr/>
        </p:nvSpPr>
        <p:spPr>
          <a:xfrm>
            <a:off x="8150516" y="5298288"/>
            <a:ext cx="6639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chemeClr val="accent2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주 </a:t>
            </a:r>
            <a:r>
              <a:rPr lang="ko-KR" altLang="en-US" sz="2000" b="1" dirty="0" err="1">
                <a:solidFill>
                  <a:schemeClr val="accent2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스</a:t>
            </a:r>
            <a:endParaRPr lang="en-US" sz="2000" b="1" dirty="0">
              <a:solidFill>
                <a:schemeClr val="accent2">
                  <a:lumMod val="75000"/>
                </a:schemeClr>
              </a:solidFill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58083E4-C05C-49B2-A0E1-C3C3BE5012B2}"/>
              </a:ext>
            </a:extLst>
          </p:cNvPr>
          <p:cNvSpPr txBox="1"/>
          <p:nvPr/>
        </p:nvSpPr>
        <p:spPr>
          <a:xfrm>
            <a:off x="7929398" y="5743440"/>
            <a:ext cx="9396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chemeClr val="accent2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두 더 지</a:t>
            </a:r>
            <a:endParaRPr lang="en-US" sz="2000" b="1" dirty="0">
              <a:solidFill>
                <a:schemeClr val="accent2">
                  <a:lumMod val="75000"/>
                </a:schemeClr>
              </a:solidFill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81635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" grpId="0"/>
      <p:bldP spid="14" grpId="0"/>
      <p:bldP spid="18" grpId="0"/>
      <p:bldP spid="7" grpId="0"/>
      <p:bldP spid="19" grpId="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599555" y="1434987"/>
            <a:ext cx="4229100" cy="2541874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 fontScale="90000"/>
          </a:bodyPr>
          <a:lstStyle/>
          <a:p>
            <a:pPr>
              <a:defRPr lang="en-US" altLang="ko-KR"/>
            </a:pPr>
            <a:r>
              <a:rPr lang="ko-KR" sz="53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altLang="en-US" sz="5300" b="1" dirty="0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읽</a:t>
            </a:r>
            <a:r>
              <a:rPr lang="ko-KR" altLang="en-US" sz="5300" b="1" dirty="0">
                <a:solidFill>
                  <a:srgbClr val="FFC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어</a:t>
            </a:r>
            <a:r>
              <a:rPr lang="ko-KR" altLang="en-US" sz="5300" b="1" dirty="0">
                <a:solidFill>
                  <a:srgbClr val="92D05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봐</a:t>
            </a:r>
            <a:r>
              <a:rPr lang="ko-KR" altLang="en-US" sz="5300" b="1" dirty="0">
                <a:solidFill>
                  <a:schemeClr val="accent5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요</a:t>
            </a:r>
            <a:r>
              <a:rPr lang="ko-KR" sz="53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 </a:t>
            </a:r>
            <a:br>
              <a:rPr lang="en-US" altLang="ko-KR" sz="48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</a:br>
            <a:br>
              <a:rPr lang="en-US" altLang="ko-KR" sz="48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</a:br>
            <a:r>
              <a:rPr lang="ko-KR" altLang="en-US" b="1" dirty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이야기속 단어를 말해봐요</a:t>
            </a:r>
            <a:r>
              <a:rPr lang="en-US" altLang="ko-KR" b="1" dirty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ko-KR" altLang="en-US" sz="4800" b="1" dirty="0">
              <a:solidFill>
                <a:srgbClr val="7030A0"/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8294F5-FCA4-417E-8AF5-EF462CB8F8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8242" y="0"/>
            <a:ext cx="5599916" cy="616875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1387285-FC85-4935-8DD4-6ADBCCC32E89}"/>
              </a:ext>
            </a:extLst>
          </p:cNvPr>
          <p:cNvSpPr txBox="1"/>
          <p:nvPr/>
        </p:nvSpPr>
        <p:spPr>
          <a:xfrm>
            <a:off x="6915705" y="2521258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주 머 </a:t>
            </a:r>
            <a:r>
              <a:rPr lang="ko-KR" altLang="en-US" b="1" dirty="0" err="1">
                <a:solidFill>
                  <a:srgbClr val="FF0000"/>
                </a:solidFill>
              </a:rPr>
              <a:t>니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C2AFEB-49C3-4ECE-BA98-EFB6F87ADC3B}"/>
              </a:ext>
            </a:extLst>
          </p:cNvPr>
          <p:cNvSpPr txBox="1"/>
          <p:nvPr/>
        </p:nvSpPr>
        <p:spPr>
          <a:xfrm>
            <a:off x="5157926" y="5521911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아 </a:t>
            </a:r>
            <a:r>
              <a:rPr lang="ko-KR" altLang="en-US" b="1" dirty="0" err="1">
                <a:solidFill>
                  <a:srgbClr val="FF0000"/>
                </a:solidFill>
              </a:rPr>
              <a:t>버</a:t>
            </a:r>
            <a:r>
              <a:rPr lang="ko-KR" altLang="en-US" b="1" dirty="0">
                <a:solidFill>
                  <a:srgbClr val="FF0000"/>
                </a:solidFill>
              </a:rPr>
              <a:t> 지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2302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907382" y="546434"/>
            <a:ext cx="1423287" cy="1437105"/>
          </a:xfrm>
          <a:prstGeom prst="rect">
            <a:avLst/>
          </a:prstGeom>
        </p:spPr>
      </p:pic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lang="en-US" altLang="ko-KR"/>
            </a:pPr>
            <a:r>
              <a:rPr lang="ko-KR" altLang="en-US" dirty="0"/>
              <a:t>             </a:t>
            </a:r>
            <a:r>
              <a:rPr lang="ko-KR" altLang="en-US" sz="4800" b="1" dirty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소리내서 읽어보세요. </a:t>
            </a:r>
            <a:endParaRPr lang="ko-KR" altLang="en-US" sz="4000" b="1" dirty="0">
              <a:solidFill>
                <a:srgbClr val="7030A0"/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>
          <a:xfrm>
            <a:off x="838200" y="1560174"/>
            <a:ext cx="10515600" cy="4616789"/>
          </a:xfrm>
        </p:spPr>
        <p:txBody>
          <a:bodyPr>
            <a:normAutofit fontScale="40000" lnSpcReduction="20000"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Char char="•"/>
              <a:defRPr lang="en-US" altLang="ko-KR"/>
            </a:pPr>
            <a:endParaRPr lang="ko-KR" altLang="en-US" sz="15500" b="1" dirty="0">
              <a:solidFill>
                <a:schemeClr val="accent1">
                  <a:lumMod val="80000"/>
                  <a:lumOff val="20000"/>
                </a:schemeClr>
              </a:solidFill>
              <a:latin typeface="Arial Black"/>
            </a:endParaRPr>
          </a:p>
          <a:p>
            <a:pPr marL="1143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r>
              <a:rPr lang="ko-KR" altLang="en-US" sz="21250" b="1" dirty="0">
                <a:latin typeface="Arial Black"/>
              </a:rPr>
              <a:t>     </a:t>
            </a:r>
          </a:p>
          <a:p>
            <a:pPr marL="1143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endParaRPr kumimoji="0" lang="ko-KR" altLang="en-US" sz="21250" b="1" i="0" u="none" strike="noStrike" kern="1200" cap="none" normalizeH="0" dirty="0">
              <a:solidFill>
                <a:srgbClr val="E78AA8"/>
              </a:solidFill>
              <a:latin typeface="Arial Black"/>
            </a:endParaRPr>
          </a:p>
          <a:p>
            <a:pPr marL="114300" indent="0">
              <a:buNone/>
              <a:defRPr lang="en-US" altLang="ko-KR"/>
            </a:pPr>
            <a:r>
              <a:rPr lang="ko-KR" altLang="en-US" sz="21250" b="1" dirty="0">
                <a:latin typeface="Arial Black"/>
              </a:rPr>
              <a:t>      </a:t>
            </a:r>
            <a:endParaRPr lang="ko-KR" altLang="en-US" sz="21250" b="1" dirty="0">
              <a:solidFill>
                <a:srgbClr val="563E11"/>
              </a:solidFill>
              <a:latin typeface="Arial Black"/>
            </a:endParaRPr>
          </a:p>
          <a:p>
            <a:pPr>
              <a:defRPr lang="en-US" altLang="ko-KR"/>
            </a:pPr>
            <a:endParaRPr lang="ko-KR" altLang="en-US" sz="15500" b="1" dirty="0">
              <a:latin typeface="Arial Black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25145" y="2050382"/>
            <a:ext cx="3743158" cy="3670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endParaRPr lang="ko-KR" altLang="en-US" sz="2200"/>
          </a:p>
        </p:txBody>
      </p:sp>
      <p:sp>
        <p:nvSpPr>
          <p:cNvPr id="7" name="TextBox 6"/>
          <p:cNvSpPr txBox="1"/>
          <p:nvPr/>
        </p:nvSpPr>
        <p:spPr>
          <a:xfrm>
            <a:off x="2088253" y="2000935"/>
            <a:ext cx="2216941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defRPr lang="ko-KR" altLang="en-US"/>
            </a:pPr>
            <a:r>
              <a:rPr lang="ko-KR" altLang="en-US" sz="6600" b="1" dirty="0">
                <a:solidFill>
                  <a:schemeClr val="accent2">
                    <a:lumMod val="75000"/>
                  </a:schemeClr>
                </a:solidFill>
                <a:latin typeface="Arial Black"/>
              </a:rPr>
              <a:t>모자</a:t>
            </a:r>
            <a:endParaRPr kumimoji="0" lang="ko-KR" altLang="en-US" sz="6600" b="1" i="0" u="none" strike="noStrike" kern="1200" cap="none" normalizeH="0" dirty="0">
              <a:solidFill>
                <a:schemeClr val="accent2">
                  <a:lumMod val="75000"/>
                </a:schemeClr>
              </a:solidFill>
              <a:latin typeface="Arial Black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55656" y="1880464"/>
            <a:ext cx="283231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6600" b="1" dirty="0">
                <a:solidFill>
                  <a:schemeClr val="accent1">
                    <a:lumMod val="75000"/>
                  </a:schemeClr>
                </a:solidFill>
                <a:latin typeface="Arial Black"/>
              </a:rPr>
              <a:t>주머니</a:t>
            </a: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C810764E-222B-430D-911C-522F2F2CBE3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1A94D78-491E-4FDC-A746-FA28BCB3AF7B}"/>
              </a:ext>
            </a:extLst>
          </p:cNvPr>
          <p:cNvSpPr txBox="1"/>
          <p:nvPr/>
        </p:nvSpPr>
        <p:spPr>
          <a:xfrm>
            <a:off x="9270809" y="1817823"/>
            <a:ext cx="28460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>
                <a:solidFill>
                  <a:schemeClr val="accent6">
                    <a:lumMod val="75000"/>
                  </a:schemeClr>
                </a:solidFill>
              </a:rPr>
              <a:t>바지</a:t>
            </a:r>
            <a:endParaRPr lang="en-US" sz="6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56E5CB3-ED6E-4CDD-A797-47C51C5512DE}"/>
              </a:ext>
            </a:extLst>
          </p:cNvPr>
          <p:cNvSpPr txBox="1"/>
          <p:nvPr/>
        </p:nvSpPr>
        <p:spPr>
          <a:xfrm>
            <a:off x="1474984" y="3710595"/>
            <a:ext cx="2727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>
                <a:solidFill>
                  <a:srgbClr val="FFC000"/>
                </a:solidFill>
              </a:rPr>
              <a:t>저고리</a:t>
            </a:r>
            <a:endParaRPr lang="en-US" sz="6600" b="1" dirty="0">
              <a:solidFill>
                <a:srgbClr val="FFC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03D6F98-87A1-4E76-A7C6-887238D1EC19}"/>
              </a:ext>
            </a:extLst>
          </p:cNvPr>
          <p:cNvSpPr txBox="1"/>
          <p:nvPr/>
        </p:nvSpPr>
        <p:spPr>
          <a:xfrm>
            <a:off x="5261788" y="3758270"/>
            <a:ext cx="2727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>
                <a:solidFill>
                  <a:srgbClr val="BA08C8"/>
                </a:solidFill>
              </a:rPr>
              <a:t>두더지</a:t>
            </a:r>
            <a:endParaRPr lang="en-US" sz="6600" b="1" dirty="0">
              <a:solidFill>
                <a:srgbClr val="BA08C8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C6BBA55-2BBC-46E2-B8A1-965B4DAEDDF2}"/>
              </a:ext>
            </a:extLst>
          </p:cNvPr>
          <p:cNvSpPr txBox="1"/>
          <p:nvPr/>
        </p:nvSpPr>
        <p:spPr>
          <a:xfrm>
            <a:off x="8773959" y="3756762"/>
            <a:ext cx="30135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>
                <a:solidFill>
                  <a:schemeClr val="accent4">
                    <a:lumMod val="75000"/>
                  </a:schemeClr>
                </a:solidFill>
              </a:rPr>
              <a:t>아버지</a:t>
            </a:r>
            <a:endParaRPr lang="en-US" sz="66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8663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12" grpId="0"/>
      <p:bldP spid="13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4B2D780D-22EA-44D4-8700-0A6767D527EC}"/>
              </a:ext>
            </a:extLst>
          </p:cNvPr>
          <p:cNvSpPr/>
          <p:nvPr/>
        </p:nvSpPr>
        <p:spPr>
          <a:xfrm>
            <a:off x="406986" y="843653"/>
            <a:ext cx="3552825" cy="294322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0D8136-4C31-45E3-BDC5-D131BAADEFDF}"/>
              </a:ext>
            </a:extLst>
          </p:cNvPr>
          <p:cNvSpPr txBox="1"/>
          <p:nvPr/>
        </p:nvSpPr>
        <p:spPr>
          <a:xfrm>
            <a:off x="406986" y="1037992"/>
            <a:ext cx="2743200" cy="25545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dirty="0">
                <a:ea typeface="맑은 고딕"/>
                <a:cs typeface="Arial"/>
              </a:rPr>
              <a:t>오늘 배운 단어에서 어떤 자음을 찾을 수 있나요?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dirty="0">
                <a:ea typeface="맑은 고딕"/>
                <a:cs typeface="Arial"/>
              </a:rPr>
              <a:t>네.</a:t>
            </a:r>
          </a:p>
          <a:p>
            <a:r>
              <a:rPr lang="ko-KR" altLang="en-US" dirty="0">
                <a:ea typeface="맑은 고딕"/>
                <a:cs typeface="Arial"/>
              </a:rPr>
              <a:t>모두 </a:t>
            </a:r>
            <a:r>
              <a:rPr lang="ko-KR" altLang="en-US" sz="3200" b="1" dirty="0" err="1">
                <a:solidFill>
                  <a:srgbClr val="FF0000"/>
                </a:solidFill>
                <a:ea typeface="맑은 고딕"/>
                <a:cs typeface="Arial"/>
              </a:rPr>
              <a:t>ㅈ</a:t>
            </a:r>
            <a:r>
              <a:rPr lang="ko-KR" altLang="en-US" dirty="0" err="1">
                <a:ea typeface="맑은 고딕"/>
                <a:cs typeface="Arial"/>
              </a:rPr>
              <a:t>자음이</a:t>
            </a:r>
            <a:r>
              <a:rPr lang="ko-KR" altLang="en-US" dirty="0">
                <a:ea typeface="맑은 고딕"/>
                <a:cs typeface="Arial"/>
              </a:rPr>
              <a:t> 나와요.</a:t>
            </a:r>
          </a:p>
          <a:p>
            <a:r>
              <a:rPr lang="ko-KR" altLang="en-US" dirty="0" err="1">
                <a:ea typeface="맑은 고딕"/>
                <a:cs typeface="Arial"/>
              </a:rPr>
              <a:t>다함께</a:t>
            </a:r>
            <a:r>
              <a:rPr lang="ko-KR" altLang="en-US" dirty="0">
                <a:ea typeface="맑은 고딕"/>
                <a:cs typeface="Arial"/>
              </a:rPr>
              <a:t> </a:t>
            </a:r>
            <a:r>
              <a:rPr lang="en-US" altLang="ko-KR" dirty="0">
                <a:ea typeface="맑은 고딕"/>
                <a:cs typeface="Arial"/>
              </a:rPr>
              <a:t>‘</a:t>
            </a:r>
            <a:r>
              <a:rPr lang="ko-KR" altLang="en-US" sz="2000" dirty="0">
                <a:solidFill>
                  <a:srgbClr val="FFC000"/>
                </a:solidFill>
                <a:ea typeface="맑은 고딕"/>
                <a:cs typeface="Arial"/>
              </a:rPr>
              <a:t>지읒</a:t>
            </a:r>
            <a:r>
              <a:rPr lang="en-US" altLang="ko-KR" sz="2000" dirty="0">
                <a:solidFill>
                  <a:srgbClr val="FFC000"/>
                </a:solidFill>
                <a:ea typeface="맑은 고딕"/>
                <a:cs typeface="Arial"/>
              </a:rPr>
              <a:t>’</a:t>
            </a:r>
            <a:r>
              <a:rPr lang="ko-KR" altLang="en-US" sz="2000" dirty="0">
                <a:solidFill>
                  <a:srgbClr val="FFC000"/>
                </a:solidFill>
                <a:ea typeface="맑은 고딕"/>
                <a:cs typeface="Arial"/>
              </a:rPr>
              <a:t> </a:t>
            </a:r>
            <a:r>
              <a:rPr lang="ko-KR" altLang="en-US" dirty="0">
                <a:ea typeface="맑은 고딕"/>
                <a:cs typeface="Arial"/>
              </a:rPr>
              <a:t>하고 말하면서 순서에 따라 써 볼까요?</a:t>
            </a: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B256444D-8A80-4A7B-8388-E6B35E42C0D5}"/>
              </a:ext>
            </a:extLst>
          </p:cNvPr>
          <p:cNvSpPr/>
          <p:nvPr/>
        </p:nvSpPr>
        <p:spPr>
          <a:xfrm>
            <a:off x="406986" y="4163627"/>
            <a:ext cx="2746076" cy="191800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D1F484-35C7-4D41-9F03-4B5670F299A1}"/>
              </a:ext>
            </a:extLst>
          </p:cNvPr>
          <p:cNvSpPr txBox="1"/>
          <p:nvPr/>
        </p:nvSpPr>
        <p:spPr>
          <a:xfrm>
            <a:off x="543935" y="4489799"/>
            <a:ext cx="2070677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srgbClr val="FF0000"/>
                </a:solidFill>
                <a:ea typeface="맑은 고딕"/>
                <a:cs typeface="Arial"/>
              </a:rPr>
              <a:t>ㅈ</a:t>
            </a:r>
            <a:r>
              <a:rPr lang="ko-KR" altLang="en-US" dirty="0"/>
              <a:t> </a:t>
            </a:r>
            <a:r>
              <a:rPr lang="ko-KR" altLang="en-US" dirty="0" err="1"/>
              <a:t>으로</a:t>
            </a:r>
            <a:r>
              <a:rPr lang="ko-KR" altLang="en-US" dirty="0"/>
              <a:t> 만들 수 있는 단어들을</a:t>
            </a:r>
            <a:endParaRPr lang="en-US" altLang="ko-KR" dirty="0"/>
          </a:p>
          <a:p>
            <a:r>
              <a:rPr lang="ko-KR" altLang="en-US" dirty="0"/>
              <a:t>함께 따라 읽어봐요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2" name="ㅈ 쓰기">
            <a:hlinkClick r:id="" action="ppaction://media"/>
            <a:extLst>
              <a:ext uri="{FF2B5EF4-FFF2-40B4-BE49-F238E27FC236}">
                <a16:creationId xmlns:a16="http://schemas.microsoft.com/office/drawing/2014/main" id="{C380974D-1A70-412A-9CB7-E54575FCB85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07169" y="942026"/>
            <a:ext cx="8106022" cy="455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8530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97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4B2D780D-22EA-44D4-8700-0A6767D527EC}"/>
              </a:ext>
            </a:extLst>
          </p:cNvPr>
          <p:cNvSpPr/>
          <p:nvPr/>
        </p:nvSpPr>
        <p:spPr>
          <a:xfrm>
            <a:off x="320421" y="2974019"/>
            <a:ext cx="3168503" cy="1677880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0D8136-4C31-45E3-BDC5-D131BAADEFDF}"/>
              </a:ext>
            </a:extLst>
          </p:cNvPr>
          <p:cNvSpPr txBox="1"/>
          <p:nvPr/>
        </p:nvSpPr>
        <p:spPr>
          <a:xfrm>
            <a:off x="371475" y="3095625"/>
            <a:ext cx="2743200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altLang="en-US" dirty="0">
                <a:ea typeface="맑은 고딕"/>
                <a:cs typeface="Arial"/>
              </a:rPr>
              <a:t>하나</a:t>
            </a:r>
            <a:r>
              <a:rPr lang="en-US" altLang="ko-KR" dirty="0">
                <a:ea typeface="맑은 고딕"/>
                <a:cs typeface="Arial"/>
              </a:rPr>
              <a:t>, </a:t>
            </a:r>
            <a:r>
              <a:rPr lang="ko-KR" altLang="en-US" dirty="0">
                <a:ea typeface="맑은 고딕"/>
                <a:cs typeface="Arial"/>
              </a:rPr>
              <a:t>둘 순서에 따라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sz="3600" b="1" dirty="0" err="1">
                <a:solidFill>
                  <a:srgbClr val="FF0000"/>
                </a:solidFill>
                <a:ea typeface="맑은 고딕"/>
                <a:cs typeface="Arial"/>
              </a:rPr>
              <a:t>ㅈ</a:t>
            </a:r>
            <a:r>
              <a:rPr lang="ko-KR" altLang="en-US" sz="2000" dirty="0" err="1">
                <a:ea typeface="맑은 고딕"/>
                <a:cs typeface="Arial"/>
              </a:rPr>
              <a:t>을</a:t>
            </a:r>
            <a:r>
              <a:rPr lang="ko-KR" altLang="en-US" sz="3200" b="1" dirty="0">
                <a:solidFill>
                  <a:srgbClr val="FF0000"/>
                </a:solidFill>
                <a:ea typeface="맑은 고딕"/>
                <a:cs typeface="Arial"/>
              </a:rPr>
              <a:t> </a:t>
            </a:r>
            <a:r>
              <a:rPr lang="ko-KR" altLang="en-US" dirty="0"/>
              <a:t>알록달록</a:t>
            </a:r>
            <a:endParaRPr lang="en-US" altLang="ko-KR" dirty="0"/>
          </a:p>
          <a:p>
            <a:r>
              <a:rPr lang="ko-KR" altLang="en-US" dirty="0"/>
              <a:t>색연필로 따라 써봐요</a:t>
            </a:r>
            <a:r>
              <a:rPr lang="en-US" altLang="ko-KR" dirty="0"/>
              <a:t>!</a:t>
            </a:r>
            <a:r>
              <a:rPr lang="ko-KR" altLang="en-US" dirty="0"/>
              <a:t> </a:t>
            </a:r>
            <a:endParaRPr lang="en-US" altLang="ko-KR" dirty="0"/>
          </a:p>
        </p:txBody>
      </p:sp>
      <p:pic>
        <p:nvPicPr>
          <p:cNvPr id="5" name="Picture 4" descr="A picture containing building&#10;&#10;Description automatically generated">
            <a:extLst>
              <a:ext uri="{FF2B5EF4-FFF2-40B4-BE49-F238E27FC236}">
                <a16:creationId xmlns:a16="http://schemas.microsoft.com/office/drawing/2014/main" id="{593AFEC4-250C-47E0-AF5E-68207B4474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124" y="157163"/>
            <a:ext cx="4328160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3828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4B2D780D-22EA-44D4-8700-0A6767D527EC}"/>
              </a:ext>
            </a:extLst>
          </p:cNvPr>
          <p:cNvSpPr/>
          <p:nvPr/>
        </p:nvSpPr>
        <p:spPr>
          <a:xfrm>
            <a:off x="320420" y="2510408"/>
            <a:ext cx="3552825" cy="294322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0D8136-4C31-45E3-BDC5-D131BAADEFDF}"/>
              </a:ext>
            </a:extLst>
          </p:cNvPr>
          <p:cNvSpPr txBox="1"/>
          <p:nvPr/>
        </p:nvSpPr>
        <p:spPr>
          <a:xfrm>
            <a:off x="371475" y="3095625"/>
            <a:ext cx="2743200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altLang="en-US" sz="3600" b="1" dirty="0" err="1">
                <a:solidFill>
                  <a:schemeClr val="accent4">
                    <a:lumMod val="75000"/>
                  </a:schemeClr>
                </a:solidFill>
                <a:ea typeface="맑은 고딕"/>
                <a:cs typeface="Arial"/>
              </a:rPr>
              <a:t>ㅈ</a:t>
            </a:r>
            <a:r>
              <a:rPr lang="ko-KR" altLang="en-US" dirty="0" err="1">
                <a:solidFill>
                  <a:schemeClr val="accent6">
                    <a:lumMod val="50000"/>
                  </a:schemeClr>
                </a:solidFill>
                <a:ea typeface="맑은 고딕"/>
                <a:cs typeface="Arial"/>
              </a:rPr>
              <a:t>과</a:t>
            </a:r>
            <a:r>
              <a:rPr lang="ko-KR" altLang="en-US" dirty="0">
                <a:ea typeface="맑은 고딕"/>
                <a:cs typeface="Arial"/>
              </a:rPr>
              <a:t> </a:t>
            </a:r>
            <a:r>
              <a:rPr lang="en-US" altLang="ko-KR" sz="3600" b="1" dirty="0">
                <a:solidFill>
                  <a:schemeClr val="accent4">
                    <a:lumMod val="60000"/>
                    <a:lumOff val="40000"/>
                  </a:schemeClr>
                </a:solidFill>
                <a:ea typeface="맑은 고딕"/>
                <a:cs typeface="Arial"/>
              </a:rPr>
              <a:t> </a:t>
            </a:r>
            <a:r>
              <a:rPr lang="ko-KR" altLang="en-US" sz="3600" b="1" dirty="0" err="1">
                <a:solidFill>
                  <a:schemeClr val="accent4">
                    <a:lumMod val="60000"/>
                    <a:lumOff val="40000"/>
                  </a:schemeClr>
                </a:solidFill>
                <a:ea typeface="맑은 고딕"/>
                <a:cs typeface="Arial"/>
              </a:rPr>
              <a:t>ㅏ</a:t>
            </a:r>
            <a:r>
              <a:rPr lang="ko-KR" altLang="en-US" dirty="0" err="1">
                <a:ea typeface="맑은 고딕"/>
                <a:cs typeface="Arial"/>
              </a:rPr>
              <a:t>가</a:t>
            </a:r>
            <a:r>
              <a:rPr lang="ko-KR" altLang="en-US" sz="3600" b="1" dirty="0">
                <a:solidFill>
                  <a:schemeClr val="accent4">
                    <a:lumMod val="60000"/>
                    <a:lumOff val="40000"/>
                  </a:schemeClr>
                </a:solidFill>
                <a:ea typeface="맑은 고딕"/>
                <a:cs typeface="Arial"/>
              </a:rPr>
              <a:t> </a:t>
            </a:r>
            <a:endParaRPr lang="en-US" altLang="ko-KR" sz="3600" b="1" dirty="0">
              <a:solidFill>
                <a:schemeClr val="accent4">
                  <a:lumMod val="60000"/>
                  <a:lumOff val="40000"/>
                </a:schemeClr>
              </a:solidFill>
              <a:ea typeface="맑은 고딕"/>
              <a:cs typeface="Arial"/>
            </a:endParaRPr>
          </a:p>
          <a:p>
            <a:r>
              <a:rPr lang="ko-KR" altLang="en-US" dirty="0">
                <a:ea typeface="맑은 고딕"/>
                <a:cs typeface="Arial"/>
              </a:rPr>
              <a:t>만나서 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sz="4800" b="1" dirty="0">
                <a:solidFill>
                  <a:schemeClr val="accent4">
                    <a:lumMod val="60000"/>
                    <a:lumOff val="40000"/>
                  </a:schemeClr>
                </a:solidFill>
                <a:ea typeface="맑은 고딕"/>
                <a:cs typeface="Arial"/>
              </a:rPr>
              <a:t>자 전 거</a:t>
            </a:r>
            <a:endParaRPr lang="en-US" altLang="ko-KR" sz="4800" b="1" dirty="0">
              <a:solidFill>
                <a:schemeClr val="accent4">
                  <a:lumMod val="60000"/>
                  <a:lumOff val="40000"/>
                </a:schemeClr>
              </a:solidFill>
              <a:ea typeface="맑은 고딕"/>
              <a:cs typeface="Arial"/>
            </a:endParaRPr>
          </a:p>
          <a:p>
            <a:r>
              <a:rPr lang="ko-KR" altLang="en-US" dirty="0">
                <a:ea typeface="맑은 고딕"/>
                <a:cs typeface="Arial"/>
              </a:rPr>
              <a:t>함께 따라 써봐요</a:t>
            </a:r>
            <a:r>
              <a:rPr lang="en-US" altLang="ko-KR" dirty="0">
                <a:ea typeface="맑은 고딕"/>
                <a:cs typeface="Arial"/>
              </a:rPr>
              <a:t>!</a:t>
            </a:r>
            <a:endParaRPr lang="ko-KR" altLang="en-US" dirty="0">
              <a:ea typeface="맑은 고딕"/>
              <a:cs typeface="Arial"/>
            </a:endParaRPr>
          </a:p>
        </p:txBody>
      </p:sp>
      <p:pic>
        <p:nvPicPr>
          <p:cNvPr id="4" name="Picture 3" descr="A close up of a bicycle&#10;&#10;Description automatically generated">
            <a:extLst>
              <a:ext uri="{FF2B5EF4-FFF2-40B4-BE49-F238E27FC236}">
                <a16:creationId xmlns:a16="http://schemas.microsoft.com/office/drawing/2014/main" id="{A265E25D-AC2F-4D99-AFD1-C3546C941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6348" y="85725"/>
            <a:ext cx="4305300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6957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endParaRPr lang="en-US" dirty="0">
              <a:hlinkClick r:id="rId2"/>
            </a:endParaRPr>
          </a:p>
          <a:p>
            <a:pPr marL="114300" indent="0">
              <a:buNone/>
            </a:pPr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4B2D780D-22EA-44D4-8700-0A6767D527EC}"/>
              </a:ext>
            </a:extLst>
          </p:cNvPr>
          <p:cNvSpPr/>
          <p:nvPr/>
        </p:nvSpPr>
        <p:spPr>
          <a:xfrm>
            <a:off x="320420" y="2510408"/>
            <a:ext cx="3674531" cy="294322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0D8136-4C31-45E3-BDC5-D131BAADEFDF}"/>
              </a:ext>
            </a:extLst>
          </p:cNvPr>
          <p:cNvSpPr txBox="1"/>
          <p:nvPr/>
        </p:nvSpPr>
        <p:spPr>
          <a:xfrm>
            <a:off x="371475" y="3095625"/>
            <a:ext cx="3108572" cy="17235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altLang="en-US" sz="4000" b="1" dirty="0">
                <a:solidFill>
                  <a:srgbClr val="0070C0"/>
                </a:solidFill>
                <a:ea typeface="맑은 고딕"/>
                <a:cs typeface="Arial"/>
              </a:rPr>
              <a:t>ㅈ</a:t>
            </a:r>
            <a:r>
              <a:rPr lang="ko-KR" altLang="en-US" sz="3600" b="1" dirty="0">
                <a:solidFill>
                  <a:srgbClr val="FFFF00"/>
                </a:solidFill>
                <a:ea typeface="맑은 고딕"/>
                <a:cs typeface="Arial"/>
              </a:rPr>
              <a:t> </a:t>
            </a:r>
            <a:r>
              <a:rPr lang="ko-KR" altLang="en-US" dirty="0">
                <a:ea typeface="맑은 고딕"/>
                <a:cs typeface="Arial"/>
              </a:rPr>
              <a:t>과 </a:t>
            </a:r>
            <a:r>
              <a:rPr lang="ko-KR" altLang="en-US" sz="4000" b="1" dirty="0" err="1">
                <a:solidFill>
                  <a:srgbClr val="00B0F0"/>
                </a:solidFill>
                <a:ea typeface="맑은 고딕"/>
                <a:cs typeface="Arial"/>
              </a:rPr>
              <a:t>ㅜ</a:t>
            </a:r>
            <a:r>
              <a:rPr lang="ko-KR" altLang="en-US" dirty="0" err="1">
                <a:ea typeface="맑은 고딕"/>
                <a:cs typeface="Arial"/>
              </a:rPr>
              <a:t>가</a:t>
            </a:r>
            <a:r>
              <a:rPr lang="ko-KR" altLang="en-US" sz="3200" b="1" dirty="0">
                <a:solidFill>
                  <a:srgbClr val="FFC000"/>
                </a:solidFill>
                <a:ea typeface="맑은 고딕"/>
                <a:cs typeface="Arial"/>
              </a:rPr>
              <a:t> </a:t>
            </a:r>
            <a:r>
              <a:rPr lang="ko-KR" altLang="en-US" dirty="0">
                <a:ea typeface="맑은 고딕"/>
                <a:cs typeface="Arial"/>
              </a:rPr>
              <a:t> 만나서 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sz="4800" b="1" dirty="0">
                <a:solidFill>
                  <a:srgbClr val="002060"/>
                </a:solidFill>
                <a:ea typeface="맑은 고딕"/>
                <a:cs typeface="Arial"/>
              </a:rPr>
              <a:t>주</a:t>
            </a:r>
            <a:r>
              <a:rPr lang="ko-KR" altLang="en-US" sz="4800" b="1" dirty="0">
                <a:solidFill>
                  <a:srgbClr val="FF0066"/>
                </a:solidFill>
                <a:ea typeface="맑은 고딕"/>
                <a:cs typeface="Arial"/>
              </a:rPr>
              <a:t> </a:t>
            </a:r>
            <a:r>
              <a:rPr lang="ko-KR" altLang="en-US" sz="4800" b="1" dirty="0">
                <a:solidFill>
                  <a:schemeClr val="accent1">
                    <a:lumMod val="60000"/>
                    <a:lumOff val="40000"/>
                  </a:schemeClr>
                </a:solidFill>
                <a:ea typeface="맑은 고딕"/>
                <a:cs typeface="Arial"/>
              </a:rPr>
              <a:t>사</a:t>
            </a:r>
            <a:r>
              <a:rPr lang="ko-KR" altLang="en-US" sz="4800" b="1" dirty="0">
                <a:solidFill>
                  <a:schemeClr val="accent4"/>
                </a:solidFill>
                <a:ea typeface="맑은 고딕"/>
                <a:cs typeface="Arial"/>
              </a:rPr>
              <a:t> </a:t>
            </a:r>
            <a:r>
              <a:rPr lang="ko-KR" altLang="en-US" dirty="0">
                <a:ea typeface="맑은 고딕"/>
                <a:cs typeface="Arial"/>
              </a:rPr>
              <a:t>함께 따라 써봐요</a:t>
            </a:r>
            <a:r>
              <a:rPr lang="en-US" altLang="ko-KR" dirty="0">
                <a:ea typeface="맑은 고딕"/>
                <a:cs typeface="Arial"/>
              </a:rPr>
              <a:t>!</a:t>
            </a:r>
            <a:endParaRPr lang="ko-KR" altLang="en-US" dirty="0">
              <a:ea typeface="맑은 고딕"/>
              <a:cs typeface="Arial"/>
            </a:endParaRP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6A1550B3-C9DA-4289-B94F-CEE341EAD0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2304" y="78105"/>
            <a:ext cx="4358640" cy="60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5758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Picture 100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234384" y="187657"/>
            <a:ext cx="11800246" cy="5700782"/>
          </a:xfrm>
          <a:prstGeom prst="rect">
            <a:avLst/>
          </a:prstGeom>
        </p:spPr>
      </p:pic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 fontScale="90000"/>
          </a:bodyPr>
          <a:lstStyle/>
          <a:p>
            <a:pPr marL="628320" lvl="0" indent="-62832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Wingdings"/>
              <a:buNone/>
              <a:defRPr lang="en-US" altLang="ko-KR"/>
            </a:pPr>
            <a:endParaRPr lang="ko-KR" altLang="en-US" dirty="0">
              <a:solidFill>
                <a:schemeClr val="accent1">
                  <a:lumMod val="50000"/>
                </a:schemeClr>
              </a:solidFill>
              <a:latin typeface="Malgun Gothic"/>
              <a:ea typeface="Malgun Gothic"/>
              <a:cs typeface="Malgun Gothic"/>
            </a:endParaRPr>
          </a:p>
          <a:p>
            <a:pPr marL="628320" lvl="0" indent="-62832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Wingdings"/>
              <a:buNone/>
              <a:defRPr lang="en-US" altLang="ko-KR"/>
            </a:pPr>
            <a:r>
              <a:rPr lang="ko-KR" altLang="en-US" dirty="0">
                <a:solidFill>
                  <a:schemeClr val="accent1">
                    <a:lumMod val="50000"/>
                  </a:schemeClr>
                </a:solidFill>
                <a:latin typeface="Malgun Gothic"/>
                <a:ea typeface="Malgun Gothic"/>
                <a:cs typeface="Malgun Gothic"/>
              </a:rPr>
              <a:t>   </a:t>
            </a:r>
            <a:r>
              <a:rPr lang="ko-KR" altLang="en-US" sz="5555" dirty="0">
                <a:solidFill>
                  <a:schemeClr val="bg2">
                    <a:lumMod val="80000"/>
                    <a:lumOff val="20000"/>
                  </a:schemeClr>
                </a:solidFill>
                <a:latin typeface="+mn-ea"/>
                <a:ea typeface="+mn-ea"/>
                <a:cs typeface="Malgun Gothic"/>
              </a:rPr>
              <a:t>한주간 우리 친구들 잘 지냈나요?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r>
              <a:rPr lang="ko-KR" altLang="en-US" sz="5555" dirty="0">
                <a:solidFill>
                  <a:schemeClr val="bg2">
                    <a:lumMod val="80000"/>
                    <a:lumOff val="20000"/>
                  </a:schemeClr>
                </a:solidFill>
                <a:latin typeface="+mn-ea"/>
                <a:ea typeface="+mn-ea"/>
                <a:cs typeface="Malgun Gothic"/>
              </a:rPr>
              <a:t>            이름 불러 </a:t>
            </a:r>
            <a:r>
              <a:rPr lang="ko-KR" altLang="en-US" sz="5555" dirty="0" err="1">
                <a:solidFill>
                  <a:schemeClr val="bg2">
                    <a:lumMod val="80000"/>
                    <a:lumOff val="20000"/>
                  </a:schemeClr>
                </a:solidFill>
                <a:latin typeface="+mn-ea"/>
                <a:ea typeface="+mn-ea"/>
                <a:cs typeface="Malgun Gothic"/>
              </a:rPr>
              <a:t>볼께요</a:t>
            </a:r>
            <a:r>
              <a:rPr lang="ko-KR" altLang="en-US" sz="5555" dirty="0">
                <a:solidFill>
                  <a:schemeClr val="bg2">
                    <a:lumMod val="80000"/>
                    <a:lumOff val="20000"/>
                  </a:schemeClr>
                </a:solidFill>
                <a:latin typeface="+mn-ea"/>
                <a:ea typeface="+mn-ea"/>
                <a:cs typeface="Malgun Gothic"/>
              </a:rPr>
              <a:t>!</a:t>
            </a:r>
          </a:p>
        </p:txBody>
      </p:sp>
      <p:sp>
        <p:nvSpPr>
          <p:cNvPr id="100" name="Google Shape;100;p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r>
              <a:rPr lang="ko-KR" altLang="en-US" dirty="0"/>
              <a:t>          </a:t>
            </a:r>
          </a:p>
          <a:p>
            <a:pPr marL="228600" lvl="0" indent="-508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endParaRPr lang="ko-KR" altLang="en-US"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endParaRPr lang="ko-KR" altLang="en-US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1646261" y="2199280"/>
            <a:ext cx="2175112" cy="542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3000" b="1" dirty="0"/>
              <a:t>김 하 임 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7324224" y="2668671"/>
            <a:ext cx="2924342" cy="5393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3000" b="1"/>
              <a:t>박 하 온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2026987" y="3654592"/>
            <a:ext cx="2389605" cy="5440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3000" b="1" dirty="0"/>
              <a:t>노 영 수 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6939881" y="3988803"/>
            <a:ext cx="2172369" cy="543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3000" b="1" dirty="0"/>
              <a:t>이 하 람</a:t>
            </a:r>
          </a:p>
        </p:txBody>
      </p:sp>
    </p:spTree>
    <p:extLst>
      <p:ext uri="{BB962C8B-B14F-4D97-AF65-F5344CB8AC3E}">
        <p14:creationId xmlns:p14="http://schemas.microsoft.com/office/powerpoint/2010/main" val="20580486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  <p:bldP spid="103" grpId="0" animBg="1"/>
      <p:bldP spid="104" grpId="0"/>
      <p:bldP spid="10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200698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r>
              <a:rPr kumimoji="0" lang="ko-KR" altLang="en-US" sz="1200" b="1" i="0" u="none" strike="noStrike" kern="0" cap="none" spc="0" normalizeH="0" dirty="0" err="1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ㅂ</a:t>
            </a:r>
            <a:endParaRPr kumimoji="0" lang="en-US" sz="1400" b="0" i="0" u="none" strike="noStrike" kern="0" cap="none" spc="0" normalizeH="0" dirty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4B2D780D-22EA-44D4-8700-0A6767D527EC}"/>
              </a:ext>
            </a:extLst>
          </p:cNvPr>
          <p:cNvSpPr/>
          <p:nvPr/>
        </p:nvSpPr>
        <p:spPr>
          <a:xfrm>
            <a:off x="320420" y="2510408"/>
            <a:ext cx="3674531" cy="294322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0D8136-4C31-45E3-BDC5-D131BAADEFDF}"/>
              </a:ext>
            </a:extLst>
          </p:cNvPr>
          <p:cNvSpPr txBox="1"/>
          <p:nvPr/>
        </p:nvSpPr>
        <p:spPr>
          <a:xfrm>
            <a:off x="371475" y="3095625"/>
            <a:ext cx="3108572" cy="16619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altLang="en-US" sz="3600" b="1" dirty="0">
                <a:solidFill>
                  <a:srgbClr val="FFFF00"/>
                </a:solidFill>
                <a:ea typeface="맑은 고딕"/>
                <a:cs typeface="Arial"/>
              </a:rPr>
              <a:t> </a:t>
            </a:r>
            <a:r>
              <a:rPr lang="ko-KR" altLang="en-US" sz="3600" b="1" dirty="0" err="1">
                <a:solidFill>
                  <a:srgbClr val="FF0000"/>
                </a:solidFill>
                <a:ea typeface="맑은 고딕"/>
                <a:cs typeface="Arial"/>
              </a:rPr>
              <a:t>ㅈ</a:t>
            </a:r>
            <a:r>
              <a:rPr lang="ko-KR" altLang="en-US" dirty="0" err="1">
                <a:ea typeface="맑은 고딕"/>
                <a:cs typeface="Arial"/>
              </a:rPr>
              <a:t>과</a:t>
            </a:r>
            <a:r>
              <a:rPr lang="ko-KR" altLang="en-US" dirty="0">
                <a:ea typeface="맑은 고딕"/>
                <a:cs typeface="Arial"/>
              </a:rPr>
              <a:t> </a:t>
            </a:r>
            <a:r>
              <a:rPr lang="ko-KR" altLang="en-US" sz="3600" b="1" dirty="0" err="1">
                <a:solidFill>
                  <a:srgbClr val="FF0000"/>
                </a:solidFill>
                <a:ea typeface="맑은 고딕"/>
                <a:cs typeface="Arial"/>
              </a:rPr>
              <a:t>ㅜ</a:t>
            </a:r>
            <a:r>
              <a:rPr lang="ko-KR" altLang="en-US" dirty="0" err="1">
                <a:ea typeface="맑은 고딕"/>
                <a:cs typeface="Arial"/>
              </a:rPr>
              <a:t>가</a:t>
            </a:r>
            <a:r>
              <a:rPr lang="ko-KR" altLang="en-US" sz="3200" b="1" dirty="0">
                <a:solidFill>
                  <a:srgbClr val="FFC000"/>
                </a:solidFill>
                <a:ea typeface="맑은 고딕"/>
                <a:cs typeface="Arial"/>
              </a:rPr>
              <a:t> </a:t>
            </a:r>
            <a:r>
              <a:rPr lang="ko-KR" altLang="en-US" dirty="0">
                <a:ea typeface="맑은 고딕"/>
                <a:cs typeface="Arial"/>
              </a:rPr>
              <a:t> 만나서 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sz="4800" b="1" dirty="0">
                <a:solidFill>
                  <a:srgbClr val="FFC000"/>
                </a:solidFill>
                <a:ea typeface="맑은 고딕"/>
                <a:cs typeface="Arial"/>
              </a:rPr>
              <a:t>주 전 자</a:t>
            </a:r>
            <a:r>
              <a:rPr lang="ko-KR" altLang="en-US" sz="4800" b="1" dirty="0">
                <a:solidFill>
                  <a:schemeClr val="accent2">
                    <a:lumMod val="50000"/>
                  </a:schemeClr>
                </a:solidFill>
                <a:ea typeface="맑은 고딕"/>
                <a:cs typeface="Arial"/>
              </a:rPr>
              <a:t> </a:t>
            </a:r>
            <a:r>
              <a:rPr lang="ko-KR" altLang="en-US" dirty="0">
                <a:ea typeface="맑은 고딕"/>
                <a:cs typeface="Arial"/>
              </a:rPr>
              <a:t>함께 따라 써봐요</a:t>
            </a:r>
            <a:r>
              <a:rPr lang="en-US" altLang="ko-KR" dirty="0">
                <a:ea typeface="맑은 고딕"/>
                <a:cs typeface="Arial"/>
              </a:rPr>
              <a:t>!</a:t>
            </a:r>
            <a:endParaRPr lang="ko-KR" altLang="en-US" dirty="0">
              <a:ea typeface="맑은 고딕"/>
              <a:cs typeface="Arial"/>
            </a:endParaRP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30008D8C-7EF8-4870-9F6C-F6FD79E151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795" y="141923"/>
            <a:ext cx="4290060" cy="60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4712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63A5030C-FB5A-4050-9633-2A71D56A1EC9}"/>
              </a:ext>
            </a:extLst>
          </p:cNvPr>
          <p:cNvSpPr/>
          <p:nvPr/>
        </p:nvSpPr>
        <p:spPr>
          <a:xfrm>
            <a:off x="463959" y="1819645"/>
            <a:ext cx="2240318" cy="218984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EDE5A9A-C0C4-4011-844A-CAA5FA1E3206}"/>
              </a:ext>
            </a:extLst>
          </p:cNvPr>
          <p:cNvSpPr txBox="1"/>
          <p:nvPr/>
        </p:nvSpPr>
        <p:spPr>
          <a:xfrm>
            <a:off x="463959" y="2314402"/>
            <a:ext cx="189346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rgbClr val="BA08C8"/>
                </a:solidFill>
              </a:rPr>
              <a:t>그림에 맞는 </a:t>
            </a:r>
            <a:endParaRPr lang="en-US" altLang="ko-KR" sz="2400" dirty="0">
              <a:solidFill>
                <a:srgbClr val="BA08C8"/>
              </a:solidFill>
            </a:endParaRPr>
          </a:p>
          <a:p>
            <a:r>
              <a:rPr lang="ko-KR" altLang="en-US" sz="2400" dirty="0">
                <a:solidFill>
                  <a:srgbClr val="BA08C8"/>
                </a:solidFill>
              </a:rPr>
              <a:t>단어에</a:t>
            </a:r>
            <a:endParaRPr lang="en-US" altLang="ko-KR" sz="2400" dirty="0">
              <a:solidFill>
                <a:srgbClr val="BA08C8"/>
              </a:solidFill>
            </a:endParaRPr>
          </a:p>
          <a:p>
            <a:r>
              <a:rPr lang="ko-KR" altLang="en-US" sz="2400" dirty="0">
                <a:solidFill>
                  <a:srgbClr val="BA08C8"/>
                </a:solidFill>
              </a:rPr>
              <a:t>선을 그어요</a:t>
            </a:r>
            <a:r>
              <a:rPr lang="en-US" altLang="ko-KR" sz="2000" dirty="0"/>
              <a:t>.</a:t>
            </a:r>
          </a:p>
        </p:txBody>
      </p:sp>
      <p:pic>
        <p:nvPicPr>
          <p:cNvPr id="5" name="Picture 4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BD32E1BB-4067-4221-A68F-FC61914673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490" y="152533"/>
            <a:ext cx="4351020" cy="602742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E203D37-BCC2-4976-85B5-CF92CF1DE7AA}"/>
              </a:ext>
            </a:extLst>
          </p:cNvPr>
          <p:cNvCxnSpPr/>
          <p:nvPr/>
        </p:nvCxnSpPr>
        <p:spPr>
          <a:xfrm>
            <a:off x="5681709" y="1420427"/>
            <a:ext cx="825623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CD86B-D7AC-4545-A797-E1067D4CFB3B}"/>
              </a:ext>
            </a:extLst>
          </p:cNvPr>
          <p:cNvCxnSpPr/>
          <p:nvPr/>
        </p:nvCxnSpPr>
        <p:spPr>
          <a:xfrm>
            <a:off x="5681709" y="3166243"/>
            <a:ext cx="825623" cy="184076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855AA41-EA4E-468D-B3E2-E90BCBC3895E}"/>
              </a:ext>
            </a:extLst>
          </p:cNvPr>
          <p:cNvCxnSpPr/>
          <p:nvPr/>
        </p:nvCxnSpPr>
        <p:spPr>
          <a:xfrm flipV="1">
            <a:off x="5681709" y="3166243"/>
            <a:ext cx="825623" cy="180525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9429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" name="Google Shape;99;p3">
            <a:extLst>
              <a:ext uri="{FF2B5EF4-FFF2-40B4-BE49-F238E27FC236}">
                <a16:creationId xmlns:a16="http://schemas.microsoft.com/office/drawing/2014/main" id="{54C86769-FD05-42E4-8ACA-5AB9EA12559B}"/>
              </a:ext>
            </a:extLst>
          </p:cNvPr>
          <p:cNvSpPr txBox="1">
            <a:spLocks/>
          </p:cNvSpPr>
          <p:nvPr/>
        </p:nvSpPr>
        <p:spPr>
          <a:xfrm>
            <a:off x="151349" y="769446"/>
            <a:ext cx="4199313" cy="147135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91424" tIns="45700" rIns="91424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  <a:defRPr lang="en-US" altLang="ko-KR"/>
            </a:pPr>
            <a:r>
              <a:rPr lang="ko-KR" altLang="en-US" kern="0" dirty="0">
                <a:solidFill>
                  <a:schemeClr val="accent4">
                    <a:lumMod val="70000"/>
                  </a:schemeClr>
                </a:solidFill>
              </a:rPr>
              <a:t> </a:t>
            </a:r>
            <a:r>
              <a:rPr lang="ko-KR" altLang="en-US" sz="5400" kern="0" dirty="0">
                <a:solidFill>
                  <a:schemeClr val="accent4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동화속으로</a:t>
            </a:r>
            <a:r>
              <a:rPr lang="en-US" altLang="ko-KR" kern="0" dirty="0">
                <a:solidFill>
                  <a:schemeClr val="accent4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</a:t>
            </a:r>
            <a:r>
              <a:rPr lang="ko-KR" altLang="en-US" kern="0" dirty="0">
                <a:solidFill>
                  <a:schemeClr val="accent4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</a:t>
            </a:r>
            <a:br>
              <a:rPr lang="en-US" altLang="ko-KR" kern="0" dirty="0">
                <a:solidFill>
                  <a:schemeClr val="accent4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</a:br>
            <a:r>
              <a:rPr lang="en-US" altLang="ko-KR" kern="0" dirty="0">
                <a:solidFill>
                  <a:schemeClr val="accent4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  </a:t>
            </a:r>
            <a:r>
              <a:rPr lang="ko-KR" altLang="en-US" sz="3600" b="1" kern="0" dirty="0">
                <a:ln w="25400" cap="flat" cmpd="sng" algn="ctr">
                  <a:solidFill>
                    <a:schemeClr val="accent5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2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우주인 자라</a:t>
            </a:r>
            <a:endParaRPr lang="ko-KR" altLang="en-US" kern="0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2">
                  <a:lumMod val="75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13" name="Arrow: Pentagon 12">
            <a:extLst>
              <a:ext uri="{FF2B5EF4-FFF2-40B4-BE49-F238E27FC236}">
                <a16:creationId xmlns:a16="http://schemas.microsoft.com/office/drawing/2014/main" id="{B1BD3FD4-F1CF-41EF-910F-5414B290C24F}"/>
              </a:ext>
            </a:extLst>
          </p:cNvPr>
          <p:cNvSpPr/>
          <p:nvPr/>
        </p:nvSpPr>
        <p:spPr>
          <a:xfrm>
            <a:off x="838199" y="2989719"/>
            <a:ext cx="2852651" cy="218984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F471E2A-87EE-4D20-8975-9E64E1C6952C}"/>
              </a:ext>
            </a:extLst>
          </p:cNvPr>
          <p:cNvSpPr txBox="1"/>
          <p:nvPr/>
        </p:nvSpPr>
        <p:spPr>
          <a:xfrm>
            <a:off x="838198" y="3608716"/>
            <a:ext cx="261481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선생님이 들려주는 </a:t>
            </a:r>
            <a:endParaRPr lang="en-US" altLang="ko-KR" sz="2400" dirty="0"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r>
              <a:rPr lang="ko-KR" altLang="en-US" sz="2400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이야기를 잘 듣고 </a:t>
            </a:r>
            <a:endParaRPr lang="en-US" altLang="ko-KR" sz="2400" dirty="0"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r>
              <a:rPr lang="ko-KR" altLang="en-US" sz="2400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이야기해요</a:t>
            </a:r>
            <a:r>
              <a:rPr lang="en-US" altLang="ko-KR" sz="2400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en-US" sz="2000" dirty="0"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pic>
        <p:nvPicPr>
          <p:cNvPr id="6" name="Picture 5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AE22B839-C10B-446C-BD3B-FB91378212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7513" y="66911"/>
            <a:ext cx="5945335" cy="6105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169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" name="Arrow: Pentagon 12">
            <a:extLst>
              <a:ext uri="{FF2B5EF4-FFF2-40B4-BE49-F238E27FC236}">
                <a16:creationId xmlns:a16="http://schemas.microsoft.com/office/drawing/2014/main" id="{B1BD3FD4-F1CF-41EF-910F-5414B290C24F}"/>
              </a:ext>
            </a:extLst>
          </p:cNvPr>
          <p:cNvSpPr/>
          <p:nvPr/>
        </p:nvSpPr>
        <p:spPr>
          <a:xfrm>
            <a:off x="838199" y="2989719"/>
            <a:ext cx="2852651" cy="218984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F471E2A-87EE-4D20-8975-9E64E1C6952C}"/>
              </a:ext>
            </a:extLst>
          </p:cNvPr>
          <p:cNvSpPr txBox="1"/>
          <p:nvPr/>
        </p:nvSpPr>
        <p:spPr>
          <a:xfrm>
            <a:off x="838198" y="3521317"/>
            <a:ext cx="255711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창밖에는 무엇이 </a:t>
            </a:r>
            <a:endParaRPr lang="en-US" altLang="ko-KR" sz="2400" dirty="0">
              <a:solidFill>
                <a:schemeClr val="accent2">
                  <a:lumMod val="75000"/>
                </a:schemeClr>
              </a:solidFill>
              <a:latin typeface="+mj-ea"/>
              <a:ea typeface="+mj-ea"/>
            </a:endParaRPr>
          </a:p>
          <a:p>
            <a:r>
              <a:rPr lang="ko-KR" altLang="en-US" sz="2400" dirty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보이나요</a:t>
            </a:r>
            <a:r>
              <a:rPr lang="en-US" altLang="ko-KR" sz="2400" dirty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?</a:t>
            </a:r>
            <a:endParaRPr lang="en-US" sz="2400" dirty="0">
              <a:solidFill>
                <a:srgbClr val="DFDA00"/>
              </a:solidFill>
              <a:latin typeface="+mj-ea"/>
              <a:ea typeface="+mj-ea"/>
            </a:endParaRPr>
          </a:p>
        </p:txBody>
      </p:sp>
      <p:sp>
        <p:nvSpPr>
          <p:cNvPr id="9" name="Google Shape;99;p3">
            <a:extLst>
              <a:ext uri="{FF2B5EF4-FFF2-40B4-BE49-F238E27FC236}">
                <a16:creationId xmlns:a16="http://schemas.microsoft.com/office/drawing/2014/main" id="{F36E27C2-DDC4-44BF-A2B7-4FFEC9950433}"/>
              </a:ext>
            </a:extLst>
          </p:cNvPr>
          <p:cNvSpPr txBox="1">
            <a:spLocks/>
          </p:cNvSpPr>
          <p:nvPr/>
        </p:nvSpPr>
        <p:spPr>
          <a:xfrm>
            <a:off x="838199" y="383286"/>
            <a:ext cx="743352" cy="147135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91424" tIns="45700" rIns="91424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  <a:defRPr lang="en-US" altLang="ko-KR"/>
            </a:pPr>
            <a:r>
              <a:rPr lang="ko-KR" altLang="en-US" kern="0">
                <a:solidFill>
                  <a:schemeClr val="accent4">
                    <a:lumMod val="70000"/>
                  </a:schemeClr>
                </a:solidFill>
              </a:rPr>
              <a:t> </a:t>
            </a:r>
            <a:r>
              <a:rPr lang="en-US" altLang="ko-KR" sz="5400" kern="0">
                <a:solidFill>
                  <a:schemeClr val="accent4">
                    <a:lumMod val="70000"/>
                  </a:schemeClr>
                </a:solidFill>
              </a:rPr>
              <a:t>1</a:t>
            </a:r>
            <a:endParaRPr lang="ko-KR" altLang="en-US" kern="0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2F205A44-1778-4234-92C8-E71BD24618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0449" y="-7552"/>
            <a:ext cx="6330514" cy="617542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D88A3BE-7FB8-48FB-A5B9-DAB91C39F5FB}"/>
              </a:ext>
            </a:extLst>
          </p:cNvPr>
          <p:cNvSpPr txBox="1"/>
          <p:nvPr/>
        </p:nvSpPr>
        <p:spPr>
          <a:xfrm>
            <a:off x="1581551" y="4411996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dirty="0">
                <a:solidFill>
                  <a:srgbClr val="0070C0"/>
                </a:solidFill>
              </a:rPr>
              <a:t>별</a:t>
            </a:r>
            <a:endParaRPr lang="en-US" sz="4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3552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" name="Arrow: Pentagon 12">
            <a:extLst>
              <a:ext uri="{FF2B5EF4-FFF2-40B4-BE49-F238E27FC236}">
                <a16:creationId xmlns:a16="http://schemas.microsoft.com/office/drawing/2014/main" id="{B1BD3FD4-F1CF-41EF-910F-5414B290C24F}"/>
              </a:ext>
            </a:extLst>
          </p:cNvPr>
          <p:cNvSpPr/>
          <p:nvPr/>
        </p:nvSpPr>
        <p:spPr>
          <a:xfrm>
            <a:off x="591766" y="2743201"/>
            <a:ext cx="3476493" cy="2613990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F471E2A-87EE-4D20-8975-9E64E1C6952C}"/>
              </a:ext>
            </a:extLst>
          </p:cNvPr>
          <p:cNvSpPr txBox="1"/>
          <p:nvPr/>
        </p:nvSpPr>
        <p:spPr>
          <a:xfrm>
            <a:off x="795347" y="3548683"/>
            <a:ext cx="2945037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나라의</a:t>
            </a:r>
            <a:r>
              <a:rPr lang="ko-KR" altLang="en-US" sz="3200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 기분이</a:t>
            </a:r>
            <a:endParaRPr lang="en-US" altLang="ko-KR" sz="3200" dirty="0">
              <a:solidFill>
                <a:schemeClr val="accent2">
                  <a:lumMod val="75000"/>
                </a:schemeClr>
              </a:solidFill>
              <a:latin typeface="+mn-ea"/>
            </a:endParaRPr>
          </a:p>
          <a:p>
            <a:r>
              <a:rPr lang="ko-KR" altLang="en-US" sz="3200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어땠을까요</a:t>
            </a:r>
            <a:r>
              <a:rPr lang="en-US" altLang="ko-KR" sz="3200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?</a:t>
            </a:r>
            <a:endParaRPr lang="en-US" sz="3200" dirty="0">
              <a:solidFill>
                <a:srgbClr val="DFDA00"/>
              </a:solidFill>
              <a:latin typeface="+mn-ea"/>
            </a:endParaRPr>
          </a:p>
        </p:txBody>
      </p:sp>
      <p:sp>
        <p:nvSpPr>
          <p:cNvPr id="9" name="Google Shape;99;p3">
            <a:extLst>
              <a:ext uri="{FF2B5EF4-FFF2-40B4-BE49-F238E27FC236}">
                <a16:creationId xmlns:a16="http://schemas.microsoft.com/office/drawing/2014/main" id="{F36E27C2-DDC4-44BF-A2B7-4FFEC9950433}"/>
              </a:ext>
            </a:extLst>
          </p:cNvPr>
          <p:cNvSpPr txBox="1">
            <a:spLocks/>
          </p:cNvSpPr>
          <p:nvPr/>
        </p:nvSpPr>
        <p:spPr>
          <a:xfrm>
            <a:off x="838199" y="383286"/>
            <a:ext cx="743352" cy="147135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91424" tIns="45700" rIns="91424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  <a:defRPr lang="en-US" altLang="ko-KR"/>
            </a:pPr>
            <a:r>
              <a:rPr lang="ko-KR" altLang="en-US" kern="0" dirty="0">
                <a:solidFill>
                  <a:schemeClr val="accent4">
                    <a:lumMod val="70000"/>
                  </a:schemeClr>
                </a:solidFill>
              </a:rPr>
              <a:t> </a:t>
            </a:r>
            <a:r>
              <a:rPr lang="en-US" altLang="ko-KR" sz="5400" kern="0" dirty="0">
                <a:solidFill>
                  <a:schemeClr val="accent4">
                    <a:lumMod val="70000"/>
                  </a:schemeClr>
                </a:solidFill>
              </a:rPr>
              <a:t>2</a:t>
            </a:r>
            <a:endParaRPr lang="ko-KR" altLang="en-US" kern="0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Picture 5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2F3DFB9F-774F-4A6D-B650-2CA7FD5F12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8584" y="31665"/>
            <a:ext cx="6333925" cy="6162738"/>
          </a:xfrm>
          <a:prstGeom prst="rect">
            <a:avLst/>
          </a:prstGeom>
        </p:spPr>
      </p:pic>
      <p:sp>
        <p:nvSpPr>
          <p:cNvPr id="11" name="Speech Bubble: Oval 10">
            <a:extLst>
              <a:ext uri="{FF2B5EF4-FFF2-40B4-BE49-F238E27FC236}">
                <a16:creationId xmlns:a16="http://schemas.microsoft.com/office/drawing/2014/main" id="{FACD1977-D770-4D9C-982F-024FDFD60916}"/>
              </a:ext>
            </a:extLst>
          </p:cNvPr>
          <p:cNvSpPr/>
          <p:nvPr/>
        </p:nvSpPr>
        <p:spPr>
          <a:xfrm>
            <a:off x="10173732" y="3681652"/>
            <a:ext cx="1254548" cy="872836"/>
          </a:xfrm>
          <a:prstGeom prst="wedgeEllipseCallout">
            <a:avLst>
              <a:gd name="adj1" fmla="val -55129"/>
              <a:gd name="adj2" fmla="val 7408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peech Bubble: Oval 14">
            <a:extLst>
              <a:ext uri="{FF2B5EF4-FFF2-40B4-BE49-F238E27FC236}">
                <a16:creationId xmlns:a16="http://schemas.microsoft.com/office/drawing/2014/main" id="{4D44CA0D-AA49-4DCB-890D-D08300ABCF65}"/>
              </a:ext>
            </a:extLst>
          </p:cNvPr>
          <p:cNvSpPr/>
          <p:nvPr/>
        </p:nvSpPr>
        <p:spPr>
          <a:xfrm>
            <a:off x="10881269" y="4370987"/>
            <a:ext cx="1254548" cy="872836"/>
          </a:xfrm>
          <a:prstGeom prst="wedgeEllipseCallout">
            <a:avLst>
              <a:gd name="adj1" fmla="val -79896"/>
              <a:gd name="adj2" fmla="val 5679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2BF5116E-FE80-4D11-AC7A-41C2357ADCF9}"/>
              </a:ext>
            </a:extLst>
          </p:cNvPr>
          <p:cNvSpPr/>
          <p:nvPr/>
        </p:nvSpPr>
        <p:spPr>
          <a:xfrm>
            <a:off x="10875272" y="5246813"/>
            <a:ext cx="1254548" cy="872836"/>
          </a:xfrm>
          <a:prstGeom prst="wedgeEllipseCallout">
            <a:avLst>
              <a:gd name="adj1" fmla="val -81312"/>
              <a:gd name="adj2" fmla="val 2729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4BEFBA-3C4E-49DC-A582-BD0D2EC16922}"/>
              </a:ext>
            </a:extLst>
          </p:cNvPr>
          <p:cNvSpPr txBox="1"/>
          <p:nvPr/>
        </p:nvSpPr>
        <p:spPr>
          <a:xfrm>
            <a:off x="10357362" y="3942970"/>
            <a:ext cx="10021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b="1" dirty="0">
                <a:solidFill>
                  <a:schemeClr val="accent6">
                    <a:lumMod val="50000"/>
                  </a:schemeClr>
                </a:solidFill>
              </a:rPr>
              <a:t>지 구</a:t>
            </a:r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9192FD1-07AC-483E-89A5-395B3525F019}"/>
              </a:ext>
            </a:extLst>
          </p:cNvPr>
          <p:cNvSpPr txBox="1"/>
          <p:nvPr/>
        </p:nvSpPr>
        <p:spPr>
          <a:xfrm>
            <a:off x="11236673" y="4577724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b="1" dirty="0">
                <a:solidFill>
                  <a:schemeClr val="accent6">
                    <a:lumMod val="50000"/>
                  </a:schemeClr>
                </a:solidFill>
              </a:rPr>
              <a:t>달</a:t>
            </a:r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3019ACB-9AAE-4C50-A04A-BB039983FD9A}"/>
              </a:ext>
            </a:extLst>
          </p:cNvPr>
          <p:cNvSpPr txBox="1"/>
          <p:nvPr/>
        </p:nvSpPr>
        <p:spPr>
          <a:xfrm>
            <a:off x="11127309" y="5430022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b="1" dirty="0">
                <a:solidFill>
                  <a:schemeClr val="accent6">
                    <a:lumMod val="50000"/>
                  </a:schemeClr>
                </a:solidFill>
              </a:rPr>
              <a:t>해</a:t>
            </a:r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47715C9-7B84-47D5-8458-747D831E6CA2}"/>
              </a:ext>
            </a:extLst>
          </p:cNvPr>
          <p:cNvCxnSpPr/>
          <p:nvPr/>
        </p:nvCxnSpPr>
        <p:spPr>
          <a:xfrm>
            <a:off x="7297445" y="5100944"/>
            <a:ext cx="2539013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E761323-461D-456A-A38A-4D6267C77BB3}"/>
              </a:ext>
            </a:extLst>
          </p:cNvPr>
          <p:cNvCxnSpPr/>
          <p:nvPr/>
        </p:nvCxnSpPr>
        <p:spPr>
          <a:xfrm>
            <a:off x="7297445" y="5430022"/>
            <a:ext cx="2539013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C7064A2-35FD-45D4-91E9-59B19DAFB5D6}"/>
              </a:ext>
            </a:extLst>
          </p:cNvPr>
          <p:cNvCxnSpPr/>
          <p:nvPr/>
        </p:nvCxnSpPr>
        <p:spPr>
          <a:xfrm>
            <a:off x="7297445" y="5841507"/>
            <a:ext cx="2539013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48170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7" grpId="0"/>
      <p:bldP spid="17" grpId="0"/>
      <p:bldP spid="1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r>
              <a:rPr lang="ko-KR" altLang="en-US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" name="Arrow: Pentagon 12">
            <a:extLst>
              <a:ext uri="{FF2B5EF4-FFF2-40B4-BE49-F238E27FC236}">
                <a16:creationId xmlns:a16="http://schemas.microsoft.com/office/drawing/2014/main" id="{B1BD3FD4-F1CF-41EF-910F-5414B290C24F}"/>
              </a:ext>
            </a:extLst>
          </p:cNvPr>
          <p:cNvSpPr/>
          <p:nvPr/>
        </p:nvSpPr>
        <p:spPr>
          <a:xfrm>
            <a:off x="838199" y="2989719"/>
            <a:ext cx="3343184" cy="1537893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F471E2A-87EE-4D20-8975-9E64E1C6952C}"/>
              </a:ext>
            </a:extLst>
          </p:cNvPr>
          <p:cNvSpPr txBox="1"/>
          <p:nvPr/>
        </p:nvSpPr>
        <p:spPr>
          <a:xfrm>
            <a:off x="896471" y="3271044"/>
            <a:ext cx="269496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우리가 배운 </a:t>
            </a:r>
            <a:r>
              <a:rPr lang="ko-KR" altLang="en-US" sz="3600" b="1" dirty="0" err="1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ㅈ</a:t>
            </a:r>
            <a:endParaRPr lang="en-US" altLang="ko-KR" sz="2800" b="1" dirty="0">
              <a:solidFill>
                <a:schemeClr val="accent6">
                  <a:lumMod val="50000"/>
                </a:schemeClr>
              </a:solidFill>
              <a:latin typeface="+mj-ea"/>
              <a:ea typeface="+mj-ea"/>
            </a:endParaRPr>
          </a:p>
          <a:p>
            <a:r>
              <a:rPr lang="ko-KR" altLang="en-US" sz="2800" dirty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을 찾아봐요</a:t>
            </a:r>
            <a:r>
              <a:rPr lang="en-US" altLang="ko-KR" sz="2800" dirty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.</a:t>
            </a:r>
          </a:p>
        </p:txBody>
      </p:sp>
      <p:sp>
        <p:nvSpPr>
          <p:cNvPr id="9" name="Google Shape;99;p3">
            <a:extLst>
              <a:ext uri="{FF2B5EF4-FFF2-40B4-BE49-F238E27FC236}">
                <a16:creationId xmlns:a16="http://schemas.microsoft.com/office/drawing/2014/main" id="{F36E27C2-DDC4-44BF-A2B7-4FFEC9950433}"/>
              </a:ext>
            </a:extLst>
          </p:cNvPr>
          <p:cNvSpPr txBox="1">
            <a:spLocks/>
          </p:cNvSpPr>
          <p:nvPr/>
        </p:nvSpPr>
        <p:spPr>
          <a:xfrm>
            <a:off x="838199" y="383286"/>
            <a:ext cx="743352" cy="147135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91424" tIns="45700" rIns="91424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  <a:defRPr lang="en-US" altLang="ko-KR"/>
            </a:pPr>
            <a:r>
              <a:rPr lang="ko-KR" altLang="en-US" kern="0" dirty="0">
                <a:solidFill>
                  <a:schemeClr val="accent4">
                    <a:lumMod val="70000"/>
                  </a:schemeClr>
                </a:solidFill>
              </a:rPr>
              <a:t> </a:t>
            </a:r>
            <a:r>
              <a:rPr lang="en-US" altLang="ko-KR" sz="5400" kern="0" dirty="0">
                <a:solidFill>
                  <a:schemeClr val="accent4">
                    <a:lumMod val="70000"/>
                  </a:schemeClr>
                </a:solidFill>
              </a:rPr>
              <a:t>3</a:t>
            </a:r>
            <a:endParaRPr lang="ko-KR" altLang="en-US" kern="0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1098C897-4C25-49FD-8A21-8C3F70ABE3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5606" y="0"/>
            <a:ext cx="6302400" cy="6161091"/>
          </a:xfrm>
          <a:prstGeom prst="rect">
            <a:avLst/>
          </a:prstGeom>
        </p:spPr>
      </p:pic>
      <p:sp>
        <p:nvSpPr>
          <p:cNvPr id="15" name="Arrow: Pentagon 14">
            <a:extLst>
              <a:ext uri="{FF2B5EF4-FFF2-40B4-BE49-F238E27FC236}">
                <a16:creationId xmlns:a16="http://schemas.microsoft.com/office/drawing/2014/main" id="{D438246E-66E9-4913-AD0D-D1119B9C3458}"/>
              </a:ext>
            </a:extLst>
          </p:cNvPr>
          <p:cNvSpPr/>
          <p:nvPr/>
        </p:nvSpPr>
        <p:spPr>
          <a:xfrm>
            <a:off x="813322" y="4609398"/>
            <a:ext cx="3343184" cy="1537893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젖</a:t>
            </a:r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119A7F6-7F96-46C9-A126-DAEFB9B3C28D}"/>
              </a:ext>
            </a:extLst>
          </p:cNvPr>
          <p:cNvSpPr/>
          <p:nvPr/>
        </p:nvSpPr>
        <p:spPr>
          <a:xfrm>
            <a:off x="4722920" y="4927107"/>
            <a:ext cx="1100831" cy="102981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2F49556-A8E2-4F79-AC55-FF3E0B90249E}"/>
              </a:ext>
            </a:extLst>
          </p:cNvPr>
          <p:cNvSpPr/>
          <p:nvPr/>
        </p:nvSpPr>
        <p:spPr>
          <a:xfrm>
            <a:off x="6569475" y="4998127"/>
            <a:ext cx="1429305" cy="89629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515E51A-BA49-46CF-A79D-1A560E6EFAEB}"/>
              </a:ext>
            </a:extLst>
          </p:cNvPr>
          <p:cNvSpPr/>
          <p:nvPr/>
        </p:nvSpPr>
        <p:spPr>
          <a:xfrm>
            <a:off x="9934113" y="4689738"/>
            <a:ext cx="1100831" cy="12046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889785C-7D67-42AF-AA51-FF108C1660A3}"/>
              </a:ext>
            </a:extLst>
          </p:cNvPr>
          <p:cNvSpPr txBox="1"/>
          <p:nvPr/>
        </p:nvSpPr>
        <p:spPr>
          <a:xfrm>
            <a:off x="4918646" y="4271284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F00"/>
                </a:solidFill>
              </a:rPr>
              <a:t>헬리콥터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67D5680-46E7-427C-8AA7-2DA349C8DC54}"/>
              </a:ext>
            </a:extLst>
          </p:cNvPr>
          <p:cNvSpPr txBox="1"/>
          <p:nvPr/>
        </p:nvSpPr>
        <p:spPr>
          <a:xfrm>
            <a:off x="6964682" y="4240506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FF00"/>
                </a:solidFill>
              </a:rPr>
              <a:t>비행기</a:t>
            </a:r>
            <a:endParaRPr lang="en-US" sz="2000" b="1" dirty="0">
              <a:solidFill>
                <a:srgbClr val="FFFF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3E85DE3-DD1D-4968-8554-1B554B616AA6}"/>
              </a:ext>
            </a:extLst>
          </p:cNvPr>
          <p:cNvSpPr txBox="1"/>
          <p:nvPr/>
        </p:nvSpPr>
        <p:spPr>
          <a:xfrm>
            <a:off x="9830811" y="4255895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FF00"/>
                </a:solidFill>
              </a:rPr>
              <a:t>열기구</a:t>
            </a:r>
            <a:endParaRPr lang="en-US" sz="2000" b="1" dirty="0">
              <a:solidFill>
                <a:srgbClr val="FFFF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7A888A8-A356-4A41-A6DC-E2C279F60EC6}"/>
              </a:ext>
            </a:extLst>
          </p:cNvPr>
          <p:cNvSpPr txBox="1"/>
          <p:nvPr/>
        </p:nvSpPr>
        <p:spPr>
          <a:xfrm>
            <a:off x="950653" y="4879699"/>
            <a:ext cx="246574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14300" indent="0">
              <a:buNone/>
              <a:defRPr lang="en-US" altLang="ko-KR"/>
            </a:pPr>
            <a:r>
              <a:rPr lang="ko-KR" altLang="en-US" sz="3200" b="1" dirty="0">
                <a:solidFill>
                  <a:schemeClr val="accent6">
                    <a:lumMod val="50000"/>
                  </a:schemeClr>
                </a:solidFill>
              </a:rPr>
              <a:t>정거장에 </a:t>
            </a:r>
            <a:r>
              <a:rPr lang="ko-KR" altLang="en-US" sz="3200" b="1" dirty="0" err="1">
                <a:solidFill>
                  <a:schemeClr val="accent6">
                    <a:lumMod val="50000"/>
                  </a:schemeClr>
                </a:solidFill>
              </a:rPr>
              <a:t>ㅈ</a:t>
            </a:r>
            <a:endParaRPr lang="en-US" altLang="ko-KR" sz="32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114300" indent="0">
              <a:buNone/>
              <a:defRPr lang="en-US" altLang="ko-KR"/>
            </a:pPr>
            <a:r>
              <a:rPr lang="ko-KR" altLang="en-US" sz="3200" b="1" dirty="0">
                <a:solidFill>
                  <a:schemeClr val="accent6">
                    <a:lumMod val="50000"/>
                  </a:schemeClr>
                </a:solidFill>
              </a:rPr>
              <a:t>우주선에 </a:t>
            </a:r>
            <a:r>
              <a:rPr lang="ko-KR" altLang="en-US" sz="3200" b="1" dirty="0" err="1">
                <a:solidFill>
                  <a:schemeClr val="accent6">
                    <a:lumMod val="50000"/>
                  </a:schemeClr>
                </a:solidFill>
              </a:rPr>
              <a:t>ㅈ</a:t>
            </a:r>
            <a:endParaRPr lang="ko-KR" altLang="en-US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1130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1" grpId="0" animBg="1"/>
      <p:bldP spid="12" grpId="0" animBg="1"/>
      <p:bldP spid="16" grpId="0" animBg="1"/>
      <p:bldP spid="17" grpId="0"/>
      <p:bldP spid="18" grpId="0"/>
      <p:bldP spid="19" grpId="0"/>
      <p:bldP spid="2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" name="Arrow: Pentagon 12">
            <a:extLst>
              <a:ext uri="{FF2B5EF4-FFF2-40B4-BE49-F238E27FC236}">
                <a16:creationId xmlns:a16="http://schemas.microsoft.com/office/drawing/2014/main" id="{B1BD3FD4-F1CF-41EF-910F-5414B290C24F}"/>
              </a:ext>
            </a:extLst>
          </p:cNvPr>
          <p:cNvSpPr/>
          <p:nvPr/>
        </p:nvSpPr>
        <p:spPr>
          <a:xfrm>
            <a:off x="591766" y="2743201"/>
            <a:ext cx="3476493" cy="2613990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F471E2A-87EE-4D20-8975-9E64E1C6952C}"/>
              </a:ext>
            </a:extLst>
          </p:cNvPr>
          <p:cNvSpPr txBox="1"/>
          <p:nvPr/>
        </p:nvSpPr>
        <p:spPr>
          <a:xfrm>
            <a:off x="591766" y="3535274"/>
            <a:ext cx="311655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dirty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나라의 기분이</a:t>
            </a:r>
            <a:endParaRPr lang="en-US" altLang="ko-KR" sz="3600" dirty="0">
              <a:solidFill>
                <a:schemeClr val="accent2">
                  <a:lumMod val="75000"/>
                </a:schemeClr>
              </a:solidFill>
              <a:latin typeface="+mj-ea"/>
              <a:ea typeface="+mj-ea"/>
            </a:endParaRPr>
          </a:p>
          <a:p>
            <a:r>
              <a:rPr lang="ko-KR" altLang="en-US" sz="3600" dirty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어땠을까요</a:t>
            </a:r>
            <a:r>
              <a:rPr lang="en-US" altLang="ko-KR" sz="3600" dirty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?</a:t>
            </a:r>
          </a:p>
        </p:txBody>
      </p:sp>
      <p:sp>
        <p:nvSpPr>
          <p:cNvPr id="9" name="Google Shape;99;p3">
            <a:extLst>
              <a:ext uri="{FF2B5EF4-FFF2-40B4-BE49-F238E27FC236}">
                <a16:creationId xmlns:a16="http://schemas.microsoft.com/office/drawing/2014/main" id="{F36E27C2-DDC4-44BF-A2B7-4FFEC9950433}"/>
              </a:ext>
            </a:extLst>
          </p:cNvPr>
          <p:cNvSpPr txBox="1">
            <a:spLocks/>
          </p:cNvSpPr>
          <p:nvPr/>
        </p:nvSpPr>
        <p:spPr>
          <a:xfrm>
            <a:off x="838199" y="383286"/>
            <a:ext cx="743352" cy="147135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91424" tIns="45700" rIns="91424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  <a:defRPr lang="en-US" altLang="ko-KR"/>
            </a:pPr>
            <a:r>
              <a:rPr lang="ko-KR" altLang="en-US" kern="0" dirty="0">
                <a:solidFill>
                  <a:schemeClr val="accent4">
                    <a:lumMod val="70000"/>
                  </a:schemeClr>
                </a:solidFill>
              </a:rPr>
              <a:t> </a:t>
            </a:r>
            <a:r>
              <a:rPr lang="en-US" altLang="ko-KR" sz="5400" kern="0" dirty="0">
                <a:solidFill>
                  <a:schemeClr val="accent4">
                    <a:lumMod val="70000"/>
                  </a:schemeClr>
                </a:solidFill>
              </a:rPr>
              <a:t>4</a:t>
            </a:r>
            <a:endParaRPr lang="ko-KR" altLang="en-US" kern="0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Picture 4" descr="A picture containing sign&#10;&#10;Description automatically generated">
            <a:extLst>
              <a:ext uri="{FF2B5EF4-FFF2-40B4-BE49-F238E27FC236}">
                <a16:creationId xmlns:a16="http://schemas.microsoft.com/office/drawing/2014/main" id="{40C0CE60-D43E-4D04-8ABB-C7C42B2DBB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007" y="85112"/>
            <a:ext cx="6320117" cy="609185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68E876E-DFB2-459E-A945-348D1508DFDC}"/>
              </a:ext>
            </a:extLst>
          </p:cNvPr>
          <p:cNvSpPr txBox="1"/>
          <p:nvPr/>
        </p:nvSpPr>
        <p:spPr>
          <a:xfrm>
            <a:off x="6169980" y="5357191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b="1" dirty="0"/>
              <a:t>큰</a:t>
            </a:r>
            <a:endParaRPr lang="en-US" sz="36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145B52-C976-4EA8-937F-852F31212DB0}"/>
              </a:ext>
            </a:extLst>
          </p:cNvPr>
          <p:cNvSpPr txBox="1"/>
          <p:nvPr/>
        </p:nvSpPr>
        <p:spPr>
          <a:xfrm>
            <a:off x="8355389" y="5355838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b="1" dirty="0"/>
              <a:t>작은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7017112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7" grpId="0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" name="Arrow: Pentagon 12">
            <a:extLst>
              <a:ext uri="{FF2B5EF4-FFF2-40B4-BE49-F238E27FC236}">
                <a16:creationId xmlns:a16="http://schemas.microsoft.com/office/drawing/2014/main" id="{B1BD3FD4-F1CF-41EF-910F-5414B290C24F}"/>
              </a:ext>
            </a:extLst>
          </p:cNvPr>
          <p:cNvSpPr/>
          <p:nvPr/>
        </p:nvSpPr>
        <p:spPr>
          <a:xfrm>
            <a:off x="591766" y="2743201"/>
            <a:ext cx="3476493" cy="2613990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F471E2A-87EE-4D20-8975-9E64E1C6952C}"/>
              </a:ext>
            </a:extLst>
          </p:cNvPr>
          <p:cNvSpPr txBox="1"/>
          <p:nvPr/>
        </p:nvSpPr>
        <p:spPr>
          <a:xfrm>
            <a:off x="591766" y="3450031"/>
            <a:ext cx="256993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dirty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별조각은 </a:t>
            </a:r>
            <a:endParaRPr lang="en-US" altLang="ko-KR" sz="3200" dirty="0">
              <a:solidFill>
                <a:schemeClr val="accent2">
                  <a:lumMod val="75000"/>
                </a:schemeClr>
              </a:solidFill>
              <a:latin typeface="+mj-ea"/>
              <a:ea typeface="+mj-ea"/>
            </a:endParaRPr>
          </a:p>
          <a:p>
            <a:r>
              <a:rPr lang="ko-KR" altLang="en-US" sz="3200" dirty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어디에서 </a:t>
            </a:r>
            <a:endParaRPr lang="en-US" altLang="ko-KR" sz="3200" dirty="0">
              <a:solidFill>
                <a:schemeClr val="accent2">
                  <a:lumMod val="75000"/>
                </a:schemeClr>
              </a:solidFill>
              <a:latin typeface="+mj-ea"/>
              <a:ea typeface="+mj-ea"/>
            </a:endParaRPr>
          </a:p>
          <a:p>
            <a:r>
              <a:rPr lang="ko-KR" altLang="en-US" sz="3200" dirty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온 것일까요</a:t>
            </a:r>
            <a:r>
              <a:rPr lang="en-US" altLang="ko-KR" sz="3200" dirty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?</a:t>
            </a:r>
            <a:endParaRPr lang="en-US" sz="3200" dirty="0">
              <a:solidFill>
                <a:srgbClr val="DFDA00"/>
              </a:solidFill>
              <a:latin typeface="+mj-ea"/>
              <a:ea typeface="+mj-ea"/>
            </a:endParaRPr>
          </a:p>
        </p:txBody>
      </p:sp>
      <p:sp>
        <p:nvSpPr>
          <p:cNvPr id="9" name="Google Shape;99;p3">
            <a:extLst>
              <a:ext uri="{FF2B5EF4-FFF2-40B4-BE49-F238E27FC236}">
                <a16:creationId xmlns:a16="http://schemas.microsoft.com/office/drawing/2014/main" id="{F36E27C2-DDC4-44BF-A2B7-4FFEC9950433}"/>
              </a:ext>
            </a:extLst>
          </p:cNvPr>
          <p:cNvSpPr txBox="1">
            <a:spLocks/>
          </p:cNvSpPr>
          <p:nvPr/>
        </p:nvSpPr>
        <p:spPr>
          <a:xfrm>
            <a:off x="838199" y="383286"/>
            <a:ext cx="743352" cy="147135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91424" tIns="45700" rIns="91424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  <a:defRPr lang="en-US" altLang="ko-KR"/>
            </a:pPr>
            <a:r>
              <a:rPr lang="ko-KR" altLang="en-US" kern="0" dirty="0">
                <a:solidFill>
                  <a:schemeClr val="accent4">
                    <a:lumMod val="70000"/>
                  </a:schemeClr>
                </a:solidFill>
              </a:rPr>
              <a:t> </a:t>
            </a:r>
            <a:r>
              <a:rPr lang="en-US" altLang="ko-KR" sz="5400" kern="0" dirty="0">
                <a:solidFill>
                  <a:schemeClr val="accent4">
                    <a:lumMod val="70000"/>
                  </a:schemeClr>
                </a:solidFill>
              </a:rPr>
              <a:t>5</a:t>
            </a:r>
            <a:endParaRPr lang="ko-KR" altLang="en-US" kern="0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556F33DA-D1F5-468D-9F6F-134F95E685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2142" y="106532"/>
            <a:ext cx="6415585" cy="607342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B82FD5F-BF2B-4EE3-B5FA-485CCF0B85FD}"/>
              </a:ext>
            </a:extLst>
          </p:cNvPr>
          <p:cNvSpPr txBox="1"/>
          <p:nvPr/>
        </p:nvSpPr>
        <p:spPr>
          <a:xfrm>
            <a:off x="5255581" y="5477680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/>
              <a:t>앗</a:t>
            </a:r>
            <a:endParaRPr lang="en-US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2C1862-84CA-4FFC-8222-432AB1A931AA}"/>
              </a:ext>
            </a:extLst>
          </p:cNvPr>
          <p:cNvSpPr txBox="1"/>
          <p:nvPr/>
        </p:nvSpPr>
        <p:spPr>
          <a:xfrm>
            <a:off x="6714531" y="5477680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/>
              <a:t>어머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4589901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7" grpId="0"/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Google Shape;99;p3">
            <a:extLst>
              <a:ext uri="{FF2B5EF4-FFF2-40B4-BE49-F238E27FC236}">
                <a16:creationId xmlns:a16="http://schemas.microsoft.com/office/drawing/2014/main" id="{F36E27C2-DDC4-44BF-A2B7-4FFEC9950433}"/>
              </a:ext>
            </a:extLst>
          </p:cNvPr>
          <p:cNvSpPr txBox="1">
            <a:spLocks/>
          </p:cNvSpPr>
          <p:nvPr/>
        </p:nvSpPr>
        <p:spPr>
          <a:xfrm>
            <a:off x="838199" y="383286"/>
            <a:ext cx="743352" cy="147135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91424" tIns="45700" rIns="91424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  <a:defRPr lang="en-US" altLang="ko-KR"/>
            </a:pPr>
            <a:r>
              <a:rPr lang="ko-KR" altLang="en-US" kern="0" dirty="0">
                <a:solidFill>
                  <a:schemeClr val="accent4">
                    <a:lumMod val="70000"/>
                  </a:schemeClr>
                </a:solidFill>
              </a:rPr>
              <a:t> </a:t>
            </a:r>
            <a:r>
              <a:rPr lang="en-US" altLang="ko-KR" sz="5400" kern="0" dirty="0">
                <a:solidFill>
                  <a:schemeClr val="accent4">
                    <a:lumMod val="70000"/>
                  </a:schemeClr>
                </a:solidFill>
              </a:rPr>
              <a:t>6</a:t>
            </a:r>
            <a:endParaRPr lang="ko-KR" altLang="en-US" kern="0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0CA49C08-3CAF-4CAD-9E79-0CA6153583D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711817"/>
              </p:ext>
            </p:extLst>
          </p:nvPr>
        </p:nvGraphicFramePr>
        <p:xfrm>
          <a:off x="2672973" y="231776"/>
          <a:ext cx="8228012" cy="5945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1" name="Document" r:id="rId3" imgW="8227575" imgH="5945220" progId="Word.Document.12">
                  <p:embed/>
                </p:oleObj>
              </mc:Choice>
              <mc:Fallback>
                <p:oleObj name="Document" r:id="rId3" imgW="8227575" imgH="594522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672973" y="231776"/>
                        <a:ext cx="8228012" cy="59451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28B95E4-2063-47A8-80AC-7ABA5B20B0DA}"/>
              </a:ext>
            </a:extLst>
          </p:cNvPr>
          <p:cNvCxnSpPr/>
          <p:nvPr/>
        </p:nvCxnSpPr>
        <p:spPr>
          <a:xfrm flipV="1">
            <a:off x="4740676" y="2894120"/>
            <a:ext cx="4092606" cy="2565647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AE16408-ED5F-410A-808D-05305FE1C4BF}"/>
              </a:ext>
            </a:extLst>
          </p:cNvPr>
          <p:cNvCxnSpPr/>
          <p:nvPr/>
        </p:nvCxnSpPr>
        <p:spPr>
          <a:xfrm flipH="1">
            <a:off x="4234649" y="2894120"/>
            <a:ext cx="4598633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2605BA3-BFBF-424B-8135-89C5AD26FDBA}"/>
              </a:ext>
            </a:extLst>
          </p:cNvPr>
          <p:cNvCxnSpPr/>
          <p:nvPr/>
        </p:nvCxnSpPr>
        <p:spPr>
          <a:xfrm>
            <a:off x="4234649" y="2894120"/>
            <a:ext cx="4119238" cy="2565647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0E969AD-F875-4E9D-B643-53FB3ADAD5C5}"/>
              </a:ext>
            </a:extLst>
          </p:cNvPr>
          <p:cNvCxnSpPr/>
          <p:nvPr/>
        </p:nvCxnSpPr>
        <p:spPr>
          <a:xfrm flipH="1" flipV="1">
            <a:off x="6604986" y="1367161"/>
            <a:ext cx="1748901" cy="4092606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Star: 5 Points 19">
            <a:extLst>
              <a:ext uri="{FF2B5EF4-FFF2-40B4-BE49-F238E27FC236}">
                <a16:creationId xmlns:a16="http://schemas.microsoft.com/office/drawing/2014/main" id="{E8FF3FB9-7A2E-48A1-A2A0-2171500D3AE1}"/>
              </a:ext>
            </a:extLst>
          </p:cNvPr>
          <p:cNvSpPr/>
          <p:nvPr/>
        </p:nvSpPr>
        <p:spPr>
          <a:xfrm>
            <a:off x="3875103" y="1361181"/>
            <a:ext cx="5317723" cy="3946124"/>
          </a:xfrm>
          <a:prstGeom prst="star5">
            <a:avLst>
              <a:gd name="adj" fmla="val 19126"/>
              <a:gd name="hf" fmla="val 105146"/>
              <a:gd name="vf" fmla="val 110557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8535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DC5DD-AF03-49A6-9D1C-E5E19A70A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94152" cy="477504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ko-KR" altLang="en-US" sz="3600" b="1" dirty="0" err="1">
                <a:solidFill>
                  <a:srgbClr val="FF0000"/>
                </a:solidFill>
                <a:latin typeface="+mn-ea"/>
                <a:ea typeface="+mn-ea"/>
              </a:rPr>
              <a:t>ㅈ</a:t>
            </a:r>
            <a:r>
              <a:rPr lang="ko-KR" altLang="en-US" sz="3600" b="1" dirty="0">
                <a:latin typeface="+mn-ea"/>
                <a:ea typeface="+mn-ea"/>
              </a:rPr>
              <a:t> </a:t>
            </a:r>
            <a:r>
              <a:rPr lang="ko-KR" altLang="en-US" sz="3600" b="1" dirty="0" err="1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으로</a:t>
            </a:r>
            <a:r>
              <a:rPr lang="ko-KR" altLang="en-US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 만든</a:t>
            </a:r>
            <a:r>
              <a:rPr lang="en-US" altLang="ko-KR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 </a:t>
            </a:r>
            <a:r>
              <a:rPr lang="ko-KR" altLang="en-US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글자</a:t>
            </a:r>
            <a:br>
              <a:rPr lang="en-US" altLang="ko-KR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</a:br>
            <a:br>
              <a:rPr lang="en-US" altLang="ko-KR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</a:br>
            <a:r>
              <a:rPr lang="en-US" altLang="ko-KR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 </a:t>
            </a:r>
            <a:r>
              <a:rPr lang="ko-KR" altLang="en-US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저고리  주머니  자리  자루  주소  주사  자</a:t>
            </a:r>
            <a:endParaRPr lang="en-US" sz="3600" b="1" dirty="0">
              <a:solidFill>
                <a:schemeClr val="accent1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8" name="Google Shape;182;p29">
            <a:extLst>
              <a:ext uri="{FF2B5EF4-FFF2-40B4-BE49-F238E27FC236}">
                <a16:creationId xmlns:a16="http://schemas.microsoft.com/office/drawing/2014/main" id="{6FD9F904-FED2-4C23-A752-0AA98585550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picture containing clock&#10;&#10;Description automatically generated">
            <a:extLst>
              <a:ext uri="{FF2B5EF4-FFF2-40B4-BE49-F238E27FC236}">
                <a16:creationId xmlns:a16="http://schemas.microsoft.com/office/drawing/2014/main" id="{B0770F17-0A40-4AFA-8458-6D4841E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352" y="43855"/>
            <a:ext cx="4544997" cy="613787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C4000E9-B0AA-4428-86C1-D4E0A819B87C}"/>
              </a:ext>
            </a:extLst>
          </p:cNvPr>
          <p:cNvSpPr txBox="1"/>
          <p:nvPr/>
        </p:nvSpPr>
        <p:spPr>
          <a:xfrm>
            <a:off x="5512201" y="2712680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ㅈ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9D311C-832A-4B87-B87B-3D876B98889F}"/>
              </a:ext>
            </a:extLst>
          </p:cNvPr>
          <p:cNvSpPr txBox="1"/>
          <p:nvPr/>
        </p:nvSpPr>
        <p:spPr>
          <a:xfrm>
            <a:off x="7141446" y="2640850"/>
            <a:ext cx="3710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ㅈ</a:t>
            </a:r>
            <a:endParaRPr lang="en-US" sz="2000" b="1" dirty="0">
              <a:solidFill>
                <a:srgbClr val="FF0000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579BE27-B98E-42E0-BCE0-5F6835F1412E}"/>
              </a:ext>
            </a:extLst>
          </p:cNvPr>
          <p:cNvCxnSpPr/>
          <p:nvPr/>
        </p:nvCxnSpPr>
        <p:spPr>
          <a:xfrm>
            <a:off x="6096000" y="4305670"/>
            <a:ext cx="1583184" cy="0"/>
          </a:xfrm>
          <a:prstGeom prst="line">
            <a:avLst/>
          </a:prstGeom>
          <a:ln w="152400"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5B2CD3E-FF0C-4AEF-B348-7FFABFD4B1F4}"/>
              </a:ext>
            </a:extLst>
          </p:cNvPr>
          <p:cNvCxnSpPr/>
          <p:nvPr/>
        </p:nvCxnSpPr>
        <p:spPr>
          <a:xfrm flipH="1">
            <a:off x="6096000" y="4305670"/>
            <a:ext cx="1583184" cy="1209305"/>
          </a:xfrm>
          <a:prstGeom prst="line">
            <a:avLst/>
          </a:prstGeom>
          <a:ln w="152400"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019A787-6927-4D3D-B468-D6B2D7760CB1}"/>
              </a:ext>
            </a:extLst>
          </p:cNvPr>
          <p:cNvCxnSpPr/>
          <p:nvPr/>
        </p:nvCxnSpPr>
        <p:spPr>
          <a:xfrm>
            <a:off x="7038975" y="4838700"/>
            <a:ext cx="640209" cy="752475"/>
          </a:xfrm>
          <a:prstGeom prst="line">
            <a:avLst/>
          </a:prstGeom>
          <a:ln w="152400"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77633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A7A64-7BEE-4BDD-A1E9-62FA19375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5400" b="1" kern="1200" dirty="0">
                <a:solidFill>
                  <a:schemeClr val="accent4">
                    <a:lumMod val="75000"/>
                  </a:schemeClr>
                </a:solidFill>
                <a:latin typeface="Microsoft GothicNeo" panose="020B0503020000020004" pitchFamily="34" charset="-127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&lt;9</a:t>
            </a:r>
            <a:r>
              <a:rPr lang="ko-KR" altLang="en-US" sz="5400" b="1" kern="1200" dirty="0">
                <a:solidFill>
                  <a:schemeClr val="accent4">
                    <a:lumMod val="75000"/>
                  </a:schemeClr>
                </a:solidFill>
                <a:latin typeface="Microsoft GothicNeo" panose="020B0503020000020004" pitchFamily="34" charset="-127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차시</a:t>
            </a:r>
            <a:r>
              <a:rPr lang="en-US" altLang="ko-KR" sz="5400" b="1" kern="1200" dirty="0">
                <a:solidFill>
                  <a:schemeClr val="accent4">
                    <a:lumMod val="75000"/>
                  </a:schemeClr>
                </a:solidFill>
                <a:latin typeface="Microsoft GothicNeo" panose="020B0503020000020004" pitchFamily="34" charset="-127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&gt;</a:t>
            </a:r>
            <a:r>
              <a:rPr lang="ko-KR" altLang="en-US" sz="5400" b="1" kern="1200" dirty="0">
                <a:solidFill>
                  <a:schemeClr val="accent4">
                    <a:lumMod val="75000"/>
                  </a:schemeClr>
                </a:solidFill>
                <a:latin typeface="Microsoft GothicNeo" panose="020B0503020000020004" pitchFamily="34" charset="-127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 목표 및 배울 내용</a:t>
            </a:r>
            <a:endParaRPr lang="en-US" sz="5400" b="1" kern="1200" dirty="0">
              <a:solidFill>
                <a:schemeClr val="accent4">
                  <a:lumMod val="75000"/>
                </a:schemeClr>
              </a:solidFill>
              <a:latin typeface="Microsoft GothicNeo" panose="020B0503020000020004" pitchFamily="34" charset="-127"/>
              <a:ea typeface="Microsoft GothicNeo" panose="020B0503020000020004" pitchFamily="34" charset="-127"/>
              <a:cs typeface="Microsoft GothicNeo" panose="020B0503020000020004" pitchFamily="34" charset="-12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65B6EA-1F3C-40F4-B060-E61863F222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한글이 야호를 보고 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&lt;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 모자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주머니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바지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저고리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두더지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아버지 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&gt;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단어를 배워요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자음을 복습해요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.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지읒을 써보고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지읒으로 만들어진 단어 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&lt;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자전거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주사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주전자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&gt;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를 배워요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.  </a:t>
            </a:r>
          </a:p>
          <a:p>
            <a:pPr>
              <a:lnSpc>
                <a:spcPct val="120000"/>
              </a:lnSpc>
            </a:pP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&lt;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우주인 자라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&gt;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동화를 읽고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내용을 이해해요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숫자를 배워요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&lt;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일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,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이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,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삼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,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사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,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오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,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육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,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칠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,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,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구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,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십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&gt;</a:t>
            </a:r>
          </a:p>
          <a:p>
            <a:pPr>
              <a:lnSpc>
                <a:spcPct val="120000"/>
              </a:lnSpc>
            </a:pP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&lt;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자석 나라의 자라 공주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&gt;-‘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자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’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 로 시작하는 동요 노래를 배워요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.</a:t>
            </a:r>
            <a:endParaRPr lang="en-US" sz="4000" dirty="0">
              <a:solidFill>
                <a:schemeClr val="bg2">
                  <a:lumMod val="60000"/>
                  <a:lumOff val="40000"/>
                </a:schemeClr>
              </a:solidFill>
              <a:latin typeface="+mj-ea"/>
            </a:endParaRP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1CF881CD-2A33-4A7C-BC10-55683D40E72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 err="1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" sz="1200" b="1" i="0" u="none" strike="noStrike" kern="0" cap="none" spc="0" normalizeH="0"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209241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E5A8EF-0F70-4DF2-99AD-39B0B8A9CFBD}"/>
              </a:ext>
            </a:extLst>
          </p:cNvPr>
          <p:cNvSpPr txBox="1"/>
          <p:nvPr/>
        </p:nvSpPr>
        <p:spPr>
          <a:xfrm>
            <a:off x="1225118" y="665825"/>
            <a:ext cx="458975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>
                <a:solidFill>
                  <a:schemeClr val="accent4">
                    <a:lumMod val="75000"/>
                  </a:schemeClr>
                </a:solidFill>
              </a:rPr>
              <a:t>   </a:t>
            </a:r>
            <a:r>
              <a:rPr lang="ko-KR" altLang="en-US" sz="5400" b="1" dirty="0">
                <a:solidFill>
                  <a:schemeClr val="accent4">
                    <a:lumMod val="75000"/>
                  </a:schemeClr>
                </a:solidFill>
                <a:latin typeface="Microsoft GothicNeo" panose="020B0503020000020004" pitchFamily="34" charset="-127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숫자를 배워요</a:t>
            </a:r>
            <a:endParaRPr lang="en-US" altLang="ko-KR" sz="5400" b="1" dirty="0">
              <a:solidFill>
                <a:schemeClr val="accent4">
                  <a:lumMod val="75000"/>
                </a:schemeClr>
              </a:solidFill>
              <a:latin typeface="Microsoft GothicNeo" panose="020B0503020000020004" pitchFamily="34" charset="-127"/>
              <a:ea typeface="Microsoft GothicNeo" panose="020B0503020000020004" pitchFamily="34" charset="-127"/>
              <a:cs typeface="Microsoft GothicNeo" panose="020B0503020000020004" pitchFamily="34" charset="-127"/>
            </a:endParaRPr>
          </a:p>
          <a:p>
            <a:endParaRPr lang="en-US" altLang="ko-KR" sz="4000" dirty="0">
              <a:solidFill>
                <a:schemeClr val="accent4">
                  <a:lumMod val="75000"/>
                </a:schemeClr>
              </a:solidFill>
              <a:latin typeface="Microsoft GothicNeo" panose="020B0503020000020004" pitchFamily="34" charset="-127"/>
              <a:ea typeface="Microsoft GothicNeo" panose="020B0503020000020004" pitchFamily="34" charset="-127"/>
              <a:cs typeface="Microsoft GothicNeo" panose="020B0503020000020004" pitchFamily="34" charset="-127"/>
            </a:endParaRPr>
          </a:p>
          <a:p>
            <a:r>
              <a:rPr lang="en-US" altLang="ko-KR" sz="3600" dirty="0">
                <a:solidFill>
                  <a:schemeClr val="accent4">
                    <a:lumMod val="75000"/>
                  </a:schemeClr>
                </a:solidFill>
                <a:latin typeface="Microsoft GothicNeo" panose="020B0503020000020004" pitchFamily="34" charset="-127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- </a:t>
            </a:r>
            <a:r>
              <a:rPr lang="ko-KR" altLang="en-US" sz="3200" dirty="0">
                <a:solidFill>
                  <a:schemeClr val="accent4">
                    <a:lumMod val="75000"/>
                  </a:schemeClr>
                </a:solidFill>
                <a:latin typeface="Microsoft GothicNeo" panose="020B0503020000020004" pitchFamily="34" charset="-127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큰소리로 따라 말해봐요</a:t>
            </a:r>
            <a:r>
              <a:rPr lang="en-US" altLang="ko-KR" sz="3200" dirty="0">
                <a:solidFill>
                  <a:schemeClr val="accent4">
                    <a:lumMod val="75000"/>
                  </a:schemeClr>
                </a:solidFill>
                <a:latin typeface="Microsoft GothicNeo" panose="020B0503020000020004" pitchFamily="34" charset="-127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.</a:t>
            </a:r>
            <a:endParaRPr lang="en-US" sz="3200" dirty="0">
              <a:solidFill>
                <a:schemeClr val="accent4">
                  <a:lumMod val="75000"/>
                </a:schemeClr>
              </a:solidFill>
              <a:latin typeface="Microsoft GothicNeo" panose="020B0503020000020004" pitchFamily="34" charset="-127"/>
              <a:ea typeface="Microsoft GothicNeo" panose="020B0503020000020004" pitchFamily="34" charset="-127"/>
              <a:cs typeface="Microsoft GothicNeo" panose="020B0503020000020004" pitchFamily="34" charset="-127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47ABE21-B632-4477-A30E-F5B7AF9F7D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571676" y="573877"/>
            <a:ext cx="1002631" cy="830225"/>
          </a:xfrm>
          <a:prstGeom prst="rect">
            <a:avLst/>
          </a:prstGeom>
        </p:spPr>
      </p:pic>
      <p:pic>
        <p:nvPicPr>
          <p:cNvPr id="6" name="Picture 5" descr="A picture containing box&#10;&#10;Description automatically generated">
            <a:extLst>
              <a:ext uri="{FF2B5EF4-FFF2-40B4-BE49-F238E27FC236}">
                <a16:creationId xmlns:a16="http://schemas.microsoft.com/office/drawing/2014/main" id="{31A19AF1-F2EF-4AB5-B700-97E5715BBD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546" y="0"/>
            <a:ext cx="5241507" cy="618294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A648FCA-D9F3-45AC-9D14-3D3B410AC939}"/>
              </a:ext>
            </a:extLst>
          </p:cNvPr>
          <p:cNvSpPr txBox="1"/>
          <p:nvPr/>
        </p:nvSpPr>
        <p:spPr>
          <a:xfrm>
            <a:off x="7670307" y="312267"/>
            <a:ext cx="3609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71B40B-B5E6-414F-BE61-AC7EE2B334BA}"/>
              </a:ext>
            </a:extLst>
          </p:cNvPr>
          <p:cNvSpPr txBox="1"/>
          <p:nvPr/>
        </p:nvSpPr>
        <p:spPr>
          <a:xfrm>
            <a:off x="8905782" y="312267"/>
            <a:ext cx="3818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BA5D44A-52DA-4F8A-9D61-A1719F0BEA82}"/>
              </a:ext>
            </a:extLst>
          </p:cNvPr>
          <p:cNvSpPr txBox="1"/>
          <p:nvPr/>
        </p:nvSpPr>
        <p:spPr>
          <a:xfrm>
            <a:off x="10183417" y="312267"/>
            <a:ext cx="3866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C29E07-C07D-4D94-AA1F-CDC918F54CD5}"/>
              </a:ext>
            </a:extLst>
          </p:cNvPr>
          <p:cNvSpPr txBox="1"/>
          <p:nvPr/>
        </p:nvSpPr>
        <p:spPr>
          <a:xfrm>
            <a:off x="6872796" y="1867338"/>
            <a:ext cx="3834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7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9F3C203-66C9-4E21-89BD-CF4A3E195C46}"/>
              </a:ext>
            </a:extLst>
          </p:cNvPr>
          <p:cNvSpPr txBox="1"/>
          <p:nvPr/>
        </p:nvSpPr>
        <p:spPr>
          <a:xfrm>
            <a:off x="8012049" y="1867338"/>
            <a:ext cx="3962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6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B53FCDF-BD52-4B59-B8C1-CAAE6A6A435B}"/>
              </a:ext>
            </a:extLst>
          </p:cNvPr>
          <p:cNvSpPr txBox="1"/>
          <p:nvPr/>
        </p:nvSpPr>
        <p:spPr>
          <a:xfrm>
            <a:off x="9086280" y="1796317"/>
            <a:ext cx="3818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5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EEAFE29-93A3-40A2-B51A-2330DB34114D}"/>
              </a:ext>
            </a:extLst>
          </p:cNvPr>
          <p:cNvSpPr txBox="1"/>
          <p:nvPr/>
        </p:nvSpPr>
        <p:spPr>
          <a:xfrm>
            <a:off x="10183417" y="1867338"/>
            <a:ext cx="3978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4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CBA7966-0116-469C-BC00-F604014B6967}"/>
              </a:ext>
            </a:extLst>
          </p:cNvPr>
          <p:cNvSpPr txBox="1"/>
          <p:nvPr/>
        </p:nvSpPr>
        <p:spPr>
          <a:xfrm>
            <a:off x="7289804" y="3565907"/>
            <a:ext cx="4042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8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C84F402-238D-4C85-8A20-5747E82DD521}"/>
              </a:ext>
            </a:extLst>
          </p:cNvPr>
          <p:cNvSpPr txBox="1"/>
          <p:nvPr/>
        </p:nvSpPr>
        <p:spPr>
          <a:xfrm>
            <a:off x="8522344" y="3595005"/>
            <a:ext cx="3962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9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233325A-3BB8-494F-8FFA-5B6A9B49D75D}"/>
              </a:ext>
            </a:extLst>
          </p:cNvPr>
          <p:cNvSpPr txBox="1"/>
          <p:nvPr/>
        </p:nvSpPr>
        <p:spPr>
          <a:xfrm>
            <a:off x="9894315" y="3466410"/>
            <a:ext cx="5886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2885651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9" grpId="0"/>
      <p:bldP spid="20" grpId="0"/>
      <p:bldP spid="2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E5A8EF-0F70-4DF2-99AD-39B0B8A9CFBD}"/>
              </a:ext>
            </a:extLst>
          </p:cNvPr>
          <p:cNvSpPr txBox="1"/>
          <p:nvPr/>
        </p:nvSpPr>
        <p:spPr>
          <a:xfrm>
            <a:off x="1225118" y="665825"/>
            <a:ext cx="93925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dirty="0">
                <a:solidFill>
                  <a:schemeClr val="accent4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          </a:t>
            </a:r>
            <a:r>
              <a:rPr lang="ko-KR" altLang="en-US" sz="4800" b="1" dirty="0">
                <a:solidFill>
                  <a:schemeClr val="accent4">
                    <a:lumMod val="75000"/>
                  </a:schemeClr>
                </a:solidFill>
                <a:latin typeface="Microsoft GothicNeo" panose="020B0503020000020004" pitchFamily="34" charset="-127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숫자를 배워요</a:t>
            </a:r>
            <a:r>
              <a:rPr lang="en-US" altLang="ko-KR" sz="4000" dirty="0">
                <a:solidFill>
                  <a:schemeClr val="accent4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– </a:t>
            </a:r>
            <a:r>
              <a:rPr lang="ko-KR" altLang="en-US" sz="4800" b="1" dirty="0">
                <a:solidFill>
                  <a:srgbClr val="FF0000"/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수동요</a:t>
            </a:r>
            <a:endParaRPr lang="en-US" sz="3600" dirty="0">
              <a:solidFill>
                <a:schemeClr val="accent4">
                  <a:lumMod val="75000"/>
                </a:schemeClr>
              </a:solidFill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47ABE21-B632-4477-A30E-F5B7AF9F7D6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366896" y="504080"/>
            <a:ext cx="1002631" cy="830225"/>
          </a:xfrm>
          <a:prstGeom prst="rect">
            <a:avLst/>
          </a:prstGeom>
        </p:spPr>
      </p:pic>
      <p:pic>
        <p:nvPicPr>
          <p:cNvPr id="2" name="Online Media 1" title="1-20 ￬ﾠﾤ￫ﾦﾬ￫ﾹﾈ | ￬ﾈﾘ￫ﾏﾙ￬ﾚﾔ | ￭ﾕﾑ￭ﾁﾬ￭ﾐﾁ! ￬ﾝﾸ￪ﾸﾰ￫ﾏﾙ￬ﾚﾔ">
            <a:hlinkClick r:id="" action="ppaction://media"/>
            <a:extLst>
              <a:ext uri="{FF2B5EF4-FFF2-40B4-BE49-F238E27FC236}">
                <a16:creationId xmlns:a16="http://schemas.microsoft.com/office/drawing/2014/main" id="{FA723B17-8A3D-4119-81E0-B9BDC15C63A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170098" y="1464816"/>
            <a:ext cx="7417785" cy="417250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FB9C90A-6C30-4767-A741-99D63137D6AD}"/>
              </a:ext>
            </a:extLst>
          </p:cNvPr>
          <p:cNvSpPr/>
          <p:nvPr/>
        </p:nvSpPr>
        <p:spPr>
          <a:xfrm>
            <a:off x="4150111" y="5767831"/>
            <a:ext cx="52181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6"/>
              </a:rPr>
              <a:t>https://www.youtube.com/watch?v=vuyly8WCh04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74189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E5A8EF-0F70-4DF2-99AD-39B0B8A9CFBD}"/>
              </a:ext>
            </a:extLst>
          </p:cNvPr>
          <p:cNvSpPr txBox="1"/>
          <p:nvPr/>
        </p:nvSpPr>
        <p:spPr>
          <a:xfrm>
            <a:off x="1225118" y="665825"/>
            <a:ext cx="4200992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dirty="0">
                <a:solidFill>
                  <a:schemeClr val="accent4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     </a:t>
            </a:r>
            <a:r>
              <a:rPr lang="ko-KR" altLang="en-US" sz="4400" b="1" dirty="0">
                <a:solidFill>
                  <a:schemeClr val="accent4">
                    <a:lumMod val="75000"/>
                  </a:schemeClr>
                </a:solidFill>
                <a:latin typeface="Microsoft GothicNeo" panose="020B0503020000020004" pitchFamily="34" charset="-127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숫자를 배워요</a:t>
            </a:r>
            <a:endParaRPr lang="en-US" altLang="ko-KR" sz="4000" b="1" dirty="0">
              <a:solidFill>
                <a:schemeClr val="accent4">
                  <a:lumMod val="75000"/>
                </a:schemeClr>
              </a:solidFill>
              <a:latin typeface="Microsoft GothicNeo" panose="020B0503020000020004" pitchFamily="34" charset="-127"/>
              <a:ea typeface="Microsoft GothicNeo" panose="020B0503020000020004" pitchFamily="34" charset="-127"/>
              <a:cs typeface="Microsoft GothicNeo" panose="020B0503020000020004" pitchFamily="34" charset="-127"/>
            </a:endParaRPr>
          </a:p>
          <a:p>
            <a:r>
              <a:rPr lang="en-US" altLang="ko-KR" sz="4000" dirty="0">
                <a:solidFill>
                  <a:schemeClr val="accent4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– </a:t>
            </a:r>
          </a:p>
          <a:p>
            <a:r>
              <a:rPr lang="ko-KR" altLang="en-US" sz="4000" b="1" dirty="0">
                <a:solidFill>
                  <a:srgbClr val="FF0000"/>
                </a:solidFill>
                <a:latin typeface="+mn-ea"/>
              </a:rPr>
              <a:t>다</a:t>
            </a:r>
            <a:r>
              <a:rPr lang="en-US" altLang="ko-KR" sz="4000" b="1" dirty="0">
                <a:solidFill>
                  <a:srgbClr val="FF0000"/>
                </a:solidFill>
                <a:latin typeface="+mn-ea"/>
              </a:rPr>
              <a:t> </a:t>
            </a:r>
            <a:r>
              <a:rPr lang="ko-KR" altLang="en-US" sz="4000" b="1" dirty="0">
                <a:solidFill>
                  <a:srgbClr val="FF0000"/>
                </a:solidFill>
                <a:latin typeface="+mn-ea"/>
              </a:rPr>
              <a:t>같이 </a:t>
            </a:r>
            <a:endParaRPr lang="en-US" altLang="ko-KR" sz="4000" b="1" dirty="0">
              <a:solidFill>
                <a:srgbClr val="FF0000"/>
              </a:solidFill>
              <a:latin typeface="+mn-ea"/>
            </a:endParaRPr>
          </a:p>
          <a:p>
            <a:r>
              <a:rPr lang="ko-KR" altLang="en-US" sz="4000" b="1" dirty="0">
                <a:solidFill>
                  <a:srgbClr val="FF0000"/>
                </a:solidFill>
                <a:latin typeface="+mn-ea"/>
              </a:rPr>
              <a:t>세어 볼까요</a:t>
            </a:r>
            <a:r>
              <a:rPr lang="en-US" altLang="ko-KR" sz="4000" b="1" dirty="0">
                <a:solidFill>
                  <a:srgbClr val="FF0000"/>
                </a:solidFill>
                <a:latin typeface="+mn-ea"/>
              </a:rPr>
              <a:t>!</a:t>
            </a:r>
            <a:endParaRPr lang="en-US" sz="3600" dirty="0">
              <a:solidFill>
                <a:schemeClr val="accent4">
                  <a:lumMod val="75000"/>
                </a:schemeClr>
              </a:solidFill>
              <a:latin typeface="+mn-ea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47ABE21-B632-4477-A30E-F5B7AF9F7D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723802" y="485101"/>
            <a:ext cx="1002631" cy="8302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A85401C-EEC3-4D9A-9F8A-F46BFDF112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9157" y="0"/>
            <a:ext cx="5940245" cy="6192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3857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E5A8EF-0F70-4DF2-99AD-39B0B8A9CFBD}"/>
              </a:ext>
            </a:extLst>
          </p:cNvPr>
          <p:cNvSpPr txBox="1"/>
          <p:nvPr/>
        </p:nvSpPr>
        <p:spPr>
          <a:xfrm>
            <a:off x="521733" y="557257"/>
            <a:ext cx="4065973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dirty="0">
                <a:solidFill>
                  <a:schemeClr val="accent4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    </a:t>
            </a:r>
            <a:r>
              <a:rPr lang="ko-KR" altLang="en-US" sz="4000" b="1" dirty="0">
                <a:solidFill>
                  <a:schemeClr val="accent4">
                    <a:lumMod val="75000"/>
                  </a:schemeClr>
                </a:solidFill>
                <a:latin typeface="Microsoft GothicNeo" panose="020B0503020000020004" pitchFamily="34" charset="-127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숫자를 배워요</a:t>
            </a:r>
            <a:endParaRPr lang="en-US" altLang="ko-KR" sz="4000" b="1" dirty="0">
              <a:solidFill>
                <a:schemeClr val="accent4">
                  <a:lumMod val="75000"/>
                </a:schemeClr>
              </a:solidFill>
              <a:latin typeface="Microsoft GothicNeo" panose="020B0503020000020004" pitchFamily="34" charset="-127"/>
              <a:ea typeface="Microsoft GothicNeo" panose="020B0503020000020004" pitchFamily="34" charset="-127"/>
              <a:cs typeface="Microsoft GothicNeo" panose="020B0503020000020004" pitchFamily="34" charset="-127"/>
            </a:endParaRPr>
          </a:p>
          <a:p>
            <a:r>
              <a:rPr lang="en-US" altLang="ko-KR" sz="4000" dirty="0">
                <a:solidFill>
                  <a:schemeClr val="accent4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– </a:t>
            </a:r>
          </a:p>
          <a:p>
            <a:r>
              <a:rPr lang="ko-KR" altLang="en-US" sz="3600" b="1" dirty="0">
                <a:solidFill>
                  <a:schemeClr val="accent4">
                    <a:lumMod val="75000"/>
                  </a:schemeClr>
                </a:solidFill>
                <a:latin typeface="Microsoft GothicNeo" panose="020B0503020000020004" pitchFamily="34" charset="-127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빈칸에 들어갈 </a:t>
            </a:r>
            <a:endParaRPr lang="en-US" altLang="ko-KR" sz="3600" b="1" dirty="0">
              <a:solidFill>
                <a:schemeClr val="accent4">
                  <a:lumMod val="75000"/>
                </a:schemeClr>
              </a:solidFill>
              <a:latin typeface="Microsoft GothicNeo" panose="020B0503020000020004" pitchFamily="34" charset="-127"/>
              <a:ea typeface="Microsoft GothicNeo" panose="020B0503020000020004" pitchFamily="34" charset="-127"/>
              <a:cs typeface="Microsoft GothicNeo" panose="020B0503020000020004" pitchFamily="34" charset="-127"/>
            </a:endParaRPr>
          </a:p>
          <a:p>
            <a:r>
              <a:rPr lang="ko-KR" altLang="en-US" sz="3600" b="1" dirty="0">
                <a:solidFill>
                  <a:schemeClr val="accent4">
                    <a:lumMod val="75000"/>
                  </a:schemeClr>
                </a:solidFill>
                <a:latin typeface="Microsoft GothicNeo" panose="020B0503020000020004" pitchFamily="34" charset="-127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숫자를 함께 </a:t>
            </a:r>
            <a:endParaRPr lang="en-US" altLang="ko-KR" sz="3600" b="1" dirty="0">
              <a:solidFill>
                <a:schemeClr val="accent4">
                  <a:lumMod val="75000"/>
                </a:schemeClr>
              </a:solidFill>
              <a:latin typeface="Microsoft GothicNeo" panose="020B0503020000020004" pitchFamily="34" charset="-127"/>
              <a:ea typeface="Microsoft GothicNeo" panose="020B0503020000020004" pitchFamily="34" charset="-127"/>
              <a:cs typeface="Microsoft GothicNeo" panose="020B0503020000020004" pitchFamily="34" charset="-127"/>
            </a:endParaRPr>
          </a:p>
          <a:p>
            <a:r>
              <a:rPr lang="ko-KR" altLang="en-US" sz="3600" b="1" dirty="0">
                <a:solidFill>
                  <a:schemeClr val="accent4">
                    <a:lumMod val="75000"/>
                  </a:schemeClr>
                </a:solidFill>
                <a:latin typeface="Microsoft GothicNeo" panose="020B0503020000020004" pitchFamily="34" charset="-127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읽어 봐요</a:t>
            </a:r>
            <a:r>
              <a:rPr lang="en-US" altLang="ko-KR" sz="3600" b="1" dirty="0">
                <a:solidFill>
                  <a:schemeClr val="accent4">
                    <a:lumMod val="75000"/>
                  </a:schemeClr>
                </a:solidFill>
                <a:latin typeface="Microsoft GothicNeo" panose="020B0503020000020004" pitchFamily="34" charset="-127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.</a:t>
            </a:r>
            <a:endParaRPr lang="en-US" sz="3600" b="1" dirty="0">
              <a:solidFill>
                <a:schemeClr val="accent4">
                  <a:lumMod val="75000"/>
                </a:schemeClr>
              </a:solidFill>
              <a:latin typeface="Microsoft GothicNeo" panose="020B0503020000020004" pitchFamily="34" charset="-127"/>
              <a:ea typeface="Microsoft GothicNeo" panose="020B0503020000020004" pitchFamily="34" charset="-127"/>
              <a:cs typeface="Microsoft GothicNeo" panose="020B0503020000020004" pitchFamily="34" charset="-127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47ABE21-B632-4477-A30E-F5B7AF9F7D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362061" y="485101"/>
            <a:ext cx="1002631" cy="830225"/>
          </a:xfrm>
          <a:prstGeom prst="rect">
            <a:avLst/>
          </a:prstGeom>
        </p:spPr>
      </p:pic>
      <p:pic>
        <p:nvPicPr>
          <p:cNvPr id="3" name="Picture 2" descr="A picture containing food&#10;&#10;Description automatically generated">
            <a:extLst>
              <a:ext uri="{FF2B5EF4-FFF2-40B4-BE49-F238E27FC236}">
                <a16:creationId xmlns:a16="http://schemas.microsoft.com/office/drawing/2014/main" id="{2E38CA50-899A-4E74-A49D-D5B769E3F0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553" y="78375"/>
            <a:ext cx="7180741" cy="610456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88ED460-204B-41FE-994A-ADA14A3060C0}"/>
              </a:ext>
            </a:extLst>
          </p:cNvPr>
          <p:cNvSpPr txBox="1"/>
          <p:nvPr/>
        </p:nvSpPr>
        <p:spPr>
          <a:xfrm>
            <a:off x="6772589" y="1446963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이</a:t>
            </a:r>
            <a:endParaRPr lang="en-US" altLang="ko-KR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BAA7AE-B2DB-4CB2-8C63-CBD71510A807}"/>
              </a:ext>
            </a:extLst>
          </p:cNvPr>
          <p:cNvSpPr txBox="1"/>
          <p:nvPr/>
        </p:nvSpPr>
        <p:spPr>
          <a:xfrm>
            <a:off x="8382719" y="1446962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삼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E8A10AA-6172-47E1-AC3D-6EEDF4973736}"/>
              </a:ext>
            </a:extLst>
          </p:cNvPr>
          <p:cNvSpPr txBox="1"/>
          <p:nvPr/>
        </p:nvSpPr>
        <p:spPr>
          <a:xfrm>
            <a:off x="7535508" y="3434653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육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76969F1-944A-4586-BD6D-82E2588F6BC4}"/>
              </a:ext>
            </a:extLst>
          </p:cNvPr>
          <p:cNvSpPr txBox="1"/>
          <p:nvPr/>
        </p:nvSpPr>
        <p:spPr>
          <a:xfrm>
            <a:off x="9630390" y="3487597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칠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7264815-0319-4A16-BBD0-CAC48D461A79}"/>
              </a:ext>
            </a:extLst>
          </p:cNvPr>
          <p:cNvSpPr txBox="1"/>
          <p:nvPr/>
        </p:nvSpPr>
        <p:spPr>
          <a:xfrm>
            <a:off x="9813888" y="5507886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십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6400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8" grpId="0"/>
      <p:bldP spid="9" grpId="0"/>
      <p:bldP spid="1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E5A8EF-0F70-4DF2-99AD-39B0B8A9CFBD}"/>
              </a:ext>
            </a:extLst>
          </p:cNvPr>
          <p:cNvSpPr txBox="1"/>
          <p:nvPr/>
        </p:nvSpPr>
        <p:spPr>
          <a:xfrm>
            <a:off x="1225118" y="665825"/>
            <a:ext cx="93925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ko-KR" altLang="en-US" sz="4400" dirty="0">
                <a:solidFill>
                  <a:schemeClr val="accent4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신</a:t>
            </a:r>
            <a:r>
              <a:rPr lang="ko-KR" altLang="en-US" sz="4000" dirty="0">
                <a:solidFill>
                  <a:schemeClr val="accent4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나게 노래해요 </a:t>
            </a:r>
            <a:r>
              <a:rPr lang="en-US" altLang="ko-KR" sz="4000" dirty="0">
                <a:solidFill>
                  <a:schemeClr val="accent4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– </a:t>
            </a:r>
            <a:r>
              <a:rPr lang="ko-KR" altLang="en-US" sz="4800" b="1" dirty="0">
                <a:solidFill>
                  <a:srgbClr val="FF0000"/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자석 나라의 자라 공주</a:t>
            </a:r>
            <a:endParaRPr lang="en-US" sz="3600" dirty="0">
              <a:solidFill>
                <a:schemeClr val="accent4">
                  <a:lumMod val="75000"/>
                </a:schemeClr>
              </a:solidFill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47ABE21-B632-4477-A30E-F5B7AF9F7D6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571676" y="573877"/>
            <a:ext cx="1002631" cy="830225"/>
          </a:xfrm>
          <a:prstGeom prst="rect">
            <a:avLst/>
          </a:prstGeom>
        </p:spPr>
      </p:pic>
      <p:pic>
        <p:nvPicPr>
          <p:cNvPr id="3" name="Online Media 2" title="￬ﾞﾐ | ￬ﾞﾐ￬ﾄﾝ ￫ﾂﾘ￫ﾝﾼ￬ﾝﾘ ￬ﾞﾐ￫ﾝﾼ ￪ﾳﾵ￬ﾣﾼ | ￭ﾕﾜ￪ﾸﾀ ￪ﾰﾀ￫ﾂﾘ￫ﾋﾤ | ￭ﾕﾑ￭ﾁﾬ￭ﾐﾁ ￭ﾕﾜ￪ﾸﾀ￬ﾆﾡ | ￭ﾕﾑ￭ﾁﾬ￭ﾐﾁ! ￬ﾝﾸ￪ﾸﾰ￫ﾏﾙ￬ﾚﾔ">
            <a:hlinkClick r:id="" action="ppaction://media"/>
            <a:extLst>
              <a:ext uri="{FF2B5EF4-FFF2-40B4-BE49-F238E27FC236}">
                <a16:creationId xmlns:a16="http://schemas.microsoft.com/office/drawing/2014/main" id="{3A1E75A7-B5F8-4FE0-B44D-D38EC4D29F7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647950" y="1431472"/>
            <a:ext cx="7359650" cy="413980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40D7419-E95D-4FC1-833A-5B9F2FC616A1}"/>
              </a:ext>
            </a:extLst>
          </p:cNvPr>
          <p:cNvSpPr/>
          <p:nvPr/>
        </p:nvSpPr>
        <p:spPr>
          <a:xfrm>
            <a:off x="315511" y="5571275"/>
            <a:ext cx="118764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6"/>
              </a:rPr>
              <a:t>https://www.youtube.com/watch?v=c3XMVcoNX2U&amp;list=PLhzBuObIigYN_755Jg4hxFEiLdRLrKE62&amp;index=9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2177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defRPr lang="en-US" altLang="ko-KR"/>
            </a:pPr>
            <a:r>
              <a:rPr lang="ko-KR" altLang="en-US" sz="6600" b="1" dirty="0" err="1">
                <a:latin typeface="1HoonDdukbokki R" panose="02020603020101020101" pitchFamily="18" charset="-127"/>
                <a:ea typeface="1HoonDdukbokki R" panose="02020603020101020101" pitchFamily="18" charset="-127"/>
              </a:rPr>
              <a:t>숙</a:t>
            </a:r>
            <a:r>
              <a:rPr lang="ko-KR" altLang="en-US" sz="66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 제</a:t>
            </a:r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  <a:defRPr lang="en-US" altLang="ko-KR"/>
            </a:pPr>
            <a:r>
              <a:rPr lang="en-US" altLang="ko-KR" sz="3200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1. </a:t>
            </a:r>
            <a:r>
              <a:rPr lang="ko-KR" altLang="en-US" sz="3200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단어를 </a:t>
            </a:r>
            <a:endParaRPr lang="en-US" altLang="ko-KR" sz="3200" dirty="0"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  <a:p>
            <a:pPr marL="114300" indent="0">
              <a:buNone/>
              <a:defRPr lang="en-US" altLang="ko-KR"/>
            </a:pPr>
            <a:r>
              <a:rPr lang="ko-KR" altLang="en-US" sz="3200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읽으면서</a:t>
            </a:r>
          </a:p>
          <a:p>
            <a:pPr>
              <a:buNone/>
              <a:defRPr lang="en-US" altLang="ko-KR"/>
            </a:pPr>
            <a:r>
              <a:rPr lang="ko-KR" altLang="en-US" sz="3200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빈칸을 </a:t>
            </a:r>
            <a:endParaRPr lang="en-US" altLang="ko-KR" sz="3200" dirty="0"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  <a:p>
            <a:pPr>
              <a:buNone/>
              <a:defRPr lang="en-US" altLang="ko-KR"/>
            </a:pPr>
            <a:r>
              <a:rPr lang="ko-KR" altLang="en-US" sz="3200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채워보세요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4199355" y="546434"/>
            <a:ext cx="1002631" cy="830225"/>
          </a:xfrm>
          <a:prstGeom prst="rect">
            <a:avLst/>
          </a:prstGeom>
        </p:spPr>
      </p:pic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F444F88-C50A-47D4-B11E-C61E9689752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dirty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9" name="Picture 8" descr="A screenshot of a cell phone screen with text&#10;&#10;Description automatically generated">
            <a:extLst>
              <a:ext uri="{FF2B5EF4-FFF2-40B4-BE49-F238E27FC236}">
                <a16:creationId xmlns:a16="http://schemas.microsoft.com/office/drawing/2014/main" id="{57BC9C52-92C3-4CA1-BEEE-1EE7B58795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4223" y="1690687"/>
            <a:ext cx="3096293" cy="4486275"/>
          </a:xfrm>
          <a:prstGeom prst="rect">
            <a:avLst/>
          </a:prstGeom>
        </p:spPr>
      </p:pic>
      <p:pic>
        <p:nvPicPr>
          <p:cNvPr id="12" name="Picture 11" descr="A picture containing clock, mounted, room&#10;&#10;Description automatically generated">
            <a:extLst>
              <a:ext uri="{FF2B5EF4-FFF2-40B4-BE49-F238E27FC236}">
                <a16:creationId xmlns:a16="http://schemas.microsoft.com/office/drawing/2014/main" id="{DF3071E8-81FD-4D2C-B279-51FE6AD0E2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0516" y="1819645"/>
            <a:ext cx="2870609" cy="4054475"/>
          </a:xfrm>
          <a:prstGeom prst="rect">
            <a:avLst/>
          </a:prstGeom>
        </p:spPr>
      </p:pic>
      <p:pic>
        <p:nvPicPr>
          <p:cNvPr id="14" name="Picture 13" descr="A close up of a sign&#10;&#10;Description automatically generated">
            <a:extLst>
              <a:ext uri="{FF2B5EF4-FFF2-40B4-BE49-F238E27FC236}">
                <a16:creationId xmlns:a16="http://schemas.microsoft.com/office/drawing/2014/main" id="{549EF9F6-6307-480A-9967-8681B42589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2433" y="1690687"/>
            <a:ext cx="3096293" cy="393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8498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 lang="ko-KR" altLang="en-US"/>
            </a:pPr>
            <a:r>
              <a:rPr lang="ko-KR" altLang="en-US" sz="6000" b="1" dirty="0" err="1"/>
              <a:t>숙</a:t>
            </a:r>
            <a:r>
              <a:rPr lang="ko-KR" altLang="en-US" sz="6000" b="1" dirty="0"/>
              <a:t> 제</a:t>
            </a:r>
            <a:endParaRPr lang="ko-KR" altLang="en-US" sz="5500" dirty="0"/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 vert="horz" wrap="square" lIns="91424" tIns="45700" rIns="91424" bIns="45700" anchor="t" anchorCtr="0">
            <a:normAutofit/>
          </a:bodyPr>
          <a:lstStyle/>
          <a:p>
            <a:pPr marL="114300" indent="0">
              <a:buNone/>
              <a:defRPr lang="ko-KR" altLang="en-US"/>
            </a:pPr>
            <a:r>
              <a:rPr lang="en-US" altLang="ko-KR" sz="5000" dirty="0">
                <a:ln w="25400" cap="flat" cmpd="sng" algn="ctr">
                  <a:solidFill>
                    <a:schemeClr val="accent6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6"/>
                </a:solidFill>
              </a:rPr>
              <a:t>2. </a:t>
            </a:r>
            <a:r>
              <a:rPr lang="en-US" altLang="ko-KR" sz="5000" dirty="0">
                <a:ln w="25400" cap="flat" cmpd="sng" algn="ctr">
                  <a:solidFill>
                    <a:schemeClr val="accent6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6"/>
                </a:solidFill>
                <a:hlinkClick r:id="rId2"/>
              </a:rPr>
              <a:t>Quizlet</a:t>
            </a:r>
            <a:r>
              <a:rPr lang="ko-KR" altLang="en-US" sz="5000" dirty="0">
                <a:ln w="25400" cap="flat" cmpd="sng" algn="ctr">
                  <a:solidFill>
                    <a:schemeClr val="accent6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6"/>
                </a:solidFill>
              </a:rPr>
              <a:t> </a:t>
            </a:r>
          </a:p>
          <a:p>
            <a:pPr marL="114300" indent="0">
              <a:buNone/>
              <a:defRPr lang="ko-KR" altLang="en-US"/>
            </a:pPr>
            <a:r>
              <a:rPr lang="en-US" altLang="en-US" dirty="0"/>
              <a:t>https://quizlet.com/_8h1dtc?x=1qqt&amp;i=2tig8t</a:t>
            </a:r>
            <a:r>
              <a:rPr lang="ko-KR" altLang="en-US" sz="3000" dirty="0">
                <a:noFill/>
                <a:effectLst>
                  <a:glow rad="63500">
                    <a:schemeClr val="accent1">
                      <a:lumMod val="70000"/>
                      <a:alpha val="50000"/>
                    </a:schemeClr>
                  </a:glow>
                </a:effectLst>
              </a:rPr>
              <a:t>프린트 자ㅊㄹㅎ료를 미리 부모님들께보내주세요.온라인 수업에 아이들이 </a:t>
            </a:r>
          </a:p>
          <a:p>
            <a:pPr>
              <a:buNone/>
              <a:defRPr lang="ko-KR" altLang="en-US"/>
            </a:pPr>
            <a:endParaRPr lang="ko-KR" altLang="en-US" sz="5000" dirty="0">
              <a:ln w="25400" cap="flat" cmpd="sng" algn="ctr">
                <a:solidFill>
                  <a:schemeClr val="accent6">
                    <a:shade val="20000"/>
                  </a:schemeClr>
                </a:solidFill>
                <a:prstDash val="solid"/>
                <a:round/>
              </a:ln>
              <a:solidFill>
                <a:schemeClr val="accent6"/>
              </a:solidFill>
            </a:endParaRPr>
          </a:p>
          <a:p>
            <a:pPr>
              <a:defRPr lang="ko-KR" altLang="en-US"/>
            </a:pPr>
            <a:endParaRPr lang="ko-KR" alt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4199355" y="546434"/>
            <a:ext cx="1002631" cy="8302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48083" y="3668278"/>
            <a:ext cx="1030571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2000" dirty="0">
                <a:latin typeface="+mn-ea"/>
              </a:rPr>
              <a:t>참고&gt;</a:t>
            </a:r>
            <a:endParaRPr lang="en-US" altLang="ko-KR" sz="2000" dirty="0">
              <a:latin typeface="+mn-ea"/>
            </a:endParaRPr>
          </a:p>
          <a:p>
            <a:pPr>
              <a:defRPr lang="ko-KR" altLang="en-US"/>
            </a:pPr>
            <a:r>
              <a:rPr lang="ko-KR" altLang="en-US" sz="2000" dirty="0">
                <a:latin typeface="+mn-ea"/>
              </a:rPr>
              <a:t>이 자료는 재외동포재단에서 지원하는 한글 자료들을 중심으로 만들었습니다</a:t>
            </a:r>
            <a:r>
              <a:rPr lang="en-US" altLang="ko-KR" sz="2000" dirty="0">
                <a:latin typeface="+mn-ea"/>
              </a:rPr>
              <a:t>. </a:t>
            </a:r>
            <a:endParaRPr lang="ko-KR" altLang="en-US" sz="2000" dirty="0">
              <a:latin typeface="+mn-ea"/>
            </a:endParaRPr>
          </a:p>
          <a:p>
            <a:pPr>
              <a:defRPr lang="ko-KR" altLang="en-US"/>
            </a:pPr>
            <a:r>
              <a:rPr lang="ko-KR" altLang="en-US" sz="2000" dirty="0">
                <a:latin typeface="+mn-ea"/>
              </a:rPr>
              <a:t>선생님들께서는 슬라이드 뒤에 첨부한 숙제와 자료를 미리 부모님께 보내셔서 아이들의 온라인 수업에 준비될 수 있도록</a:t>
            </a:r>
            <a:r>
              <a:rPr lang="en-US" altLang="ko-KR" sz="2000" dirty="0">
                <a:latin typeface="+mn-ea"/>
              </a:rPr>
              <a:t> </a:t>
            </a:r>
            <a:r>
              <a:rPr lang="ko-KR" altLang="en-US" sz="2000" dirty="0">
                <a:latin typeface="+mn-ea"/>
              </a:rPr>
              <a:t>해주세요.</a:t>
            </a:r>
          </a:p>
          <a:p>
            <a:pPr>
              <a:defRPr lang="ko-KR" altLang="en-US"/>
            </a:pPr>
            <a:r>
              <a:rPr lang="ko-KR" altLang="en-US" sz="2000" dirty="0">
                <a:latin typeface="+mn-ea"/>
              </a:rPr>
              <a:t>동영상은 상황에 따라 시간을  조절해서 끊어주셔도 됩니다.&lt;한글이 야호&gt;는 스터디 코리안에서도 보실 수 있습니다. </a:t>
            </a:r>
            <a:endParaRPr lang="en-US" altLang="ko-KR" sz="2000" dirty="0">
              <a:latin typeface="+mn-ea"/>
            </a:endParaRP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F31FEEAC-72DD-4479-8F4F-CA5CD3A40A5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833393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lang="ko-KR" altLang="en-US"/>
            </a:pPr>
            <a:r>
              <a:rPr lang="en-US" altLang="en-US" b="1" dirty="0"/>
              <a:t>References</a:t>
            </a:r>
            <a:endParaRPr lang="ko-KR" altLang="en-US" dirty="0"/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114300" indent="0">
              <a:buNone/>
              <a:defRPr lang="ko-KR" altLang="en-US"/>
            </a:pPr>
            <a:r>
              <a:rPr lang="en-US" altLang="ko-KR" sz="1800" dirty="0">
                <a:solidFill>
                  <a:schemeClr val="tx1"/>
                </a:solidFill>
              </a:rPr>
              <a:t>1. </a:t>
            </a:r>
            <a:r>
              <a:rPr lang="ko-KR" altLang="en-US" sz="1800" dirty="0" err="1">
                <a:solidFill>
                  <a:schemeClr val="tx1"/>
                </a:solidFill>
              </a:rPr>
              <a:t>스터디코리안</a:t>
            </a:r>
            <a:r>
              <a:rPr lang="ko-KR" altLang="en-US" sz="1800" dirty="0">
                <a:solidFill>
                  <a:schemeClr val="tx1"/>
                </a:solidFill>
              </a:rPr>
              <a:t> 한국어 강좌</a:t>
            </a:r>
            <a:r>
              <a:rPr lang="en-US" altLang="ko-KR" sz="1800" dirty="0">
                <a:solidFill>
                  <a:schemeClr val="tx1"/>
                </a:solidFill>
              </a:rPr>
              <a:t>- </a:t>
            </a:r>
            <a:r>
              <a:rPr lang="ko-KR" altLang="en-US" sz="1800" dirty="0">
                <a:solidFill>
                  <a:schemeClr val="tx1"/>
                </a:solidFill>
              </a:rPr>
              <a:t>스터디 코리안 한글교실</a:t>
            </a:r>
            <a:r>
              <a:rPr lang="en-US" altLang="ko-KR" sz="1800" dirty="0">
                <a:solidFill>
                  <a:schemeClr val="tx1"/>
                </a:solidFill>
              </a:rPr>
              <a:t>(</a:t>
            </a:r>
            <a:r>
              <a:rPr lang="ko-KR" altLang="en-US" sz="1800" dirty="0">
                <a:solidFill>
                  <a:schemeClr val="tx1"/>
                </a:solidFill>
              </a:rPr>
              <a:t>유아</a:t>
            </a:r>
            <a:r>
              <a:rPr lang="en-US" altLang="ko-KR" sz="1800" dirty="0">
                <a:solidFill>
                  <a:schemeClr val="tx1"/>
                </a:solidFill>
              </a:rPr>
              <a:t>)</a:t>
            </a:r>
            <a:r>
              <a:rPr lang="ko-KR" altLang="en-US" sz="1800" dirty="0">
                <a:solidFill>
                  <a:schemeClr val="tx1"/>
                </a:solidFill>
              </a:rPr>
              <a:t>    </a:t>
            </a:r>
            <a:endParaRPr lang="en-US" altLang="ko-KR" sz="18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sz="18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    http://study.korean.net/servlet/action.cls.CntsLsnAction?p_process=listPage#none</a:t>
            </a:r>
            <a:endParaRPr lang="en-US" sz="18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altLang="ko-KR" sz="1800" dirty="0">
                <a:solidFill>
                  <a:schemeClr val="tx1"/>
                </a:solidFill>
              </a:rPr>
              <a:t>2. </a:t>
            </a:r>
            <a:r>
              <a:rPr lang="ko-KR" altLang="en-US" sz="1800" dirty="0">
                <a:solidFill>
                  <a:schemeClr val="tx1"/>
                </a:solidFill>
              </a:rPr>
              <a:t>재외동포를 위한 한국어 </a:t>
            </a:r>
            <a:r>
              <a:rPr lang="en-US" altLang="ko-KR" sz="1800" dirty="0">
                <a:solidFill>
                  <a:schemeClr val="tx1"/>
                </a:solidFill>
              </a:rPr>
              <a:t>1-1</a:t>
            </a:r>
          </a:p>
          <a:p>
            <a:pPr marL="114300" indent="0">
              <a:buNone/>
              <a:defRPr lang="ko-KR" altLang="en-US"/>
            </a:pPr>
            <a:r>
              <a:rPr lang="en-US" altLang="ko-KR" sz="1800" dirty="0">
                <a:solidFill>
                  <a:schemeClr val="tx1"/>
                </a:solidFill>
              </a:rPr>
              <a:t>3. </a:t>
            </a:r>
            <a:r>
              <a:rPr lang="ko-KR" altLang="en-US" sz="1800" dirty="0">
                <a:solidFill>
                  <a:schemeClr val="tx1"/>
                </a:solidFill>
              </a:rPr>
              <a:t>국어활동 </a:t>
            </a:r>
            <a:r>
              <a:rPr lang="en-US" altLang="ko-KR" sz="1800" dirty="0">
                <a:solidFill>
                  <a:schemeClr val="tx1"/>
                </a:solidFill>
              </a:rPr>
              <a:t>1-1</a:t>
            </a:r>
          </a:p>
          <a:p>
            <a:pPr marL="114300" indent="0">
              <a:buNone/>
              <a:defRPr lang="ko-KR" altLang="en-US"/>
            </a:pPr>
            <a:r>
              <a:rPr lang="en-US" altLang="ko-KR" sz="1800" dirty="0">
                <a:solidFill>
                  <a:schemeClr val="tx1"/>
                </a:solidFill>
              </a:rPr>
              <a:t>4. </a:t>
            </a:r>
            <a:r>
              <a:rPr lang="ko-KR" altLang="en-US" sz="1800" dirty="0">
                <a:solidFill>
                  <a:schemeClr val="tx1"/>
                </a:solidFill>
              </a:rPr>
              <a:t>맞춤한국어</a:t>
            </a:r>
            <a:r>
              <a:rPr lang="en-US" altLang="ko-KR" sz="1800" dirty="0">
                <a:solidFill>
                  <a:schemeClr val="tx1"/>
                </a:solidFill>
              </a:rPr>
              <a:t>1. </a:t>
            </a:r>
            <a:r>
              <a:rPr lang="ko-KR" altLang="en-US" sz="1800" dirty="0">
                <a:solidFill>
                  <a:schemeClr val="tx1"/>
                </a:solidFill>
              </a:rPr>
              <a:t>교육부</a:t>
            </a:r>
            <a:endParaRPr lang="en-US" altLang="ko-KR" sz="18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altLang="ko-KR" sz="1800" dirty="0">
                <a:solidFill>
                  <a:schemeClr val="tx1"/>
                </a:solidFill>
              </a:rPr>
              <a:t>5. </a:t>
            </a:r>
            <a:r>
              <a:rPr lang="ko-KR" altLang="en-US" sz="1800" dirty="0">
                <a:solidFill>
                  <a:schemeClr val="tx1"/>
                </a:solidFill>
              </a:rPr>
              <a:t>맞춤한국어</a:t>
            </a:r>
            <a:r>
              <a:rPr lang="en-US" altLang="ko-KR" sz="1800" dirty="0">
                <a:solidFill>
                  <a:schemeClr val="tx1"/>
                </a:solidFill>
              </a:rPr>
              <a:t>2. </a:t>
            </a:r>
            <a:r>
              <a:rPr lang="ko-KR" altLang="en-US" sz="1800" dirty="0">
                <a:solidFill>
                  <a:schemeClr val="tx1"/>
                </a:solidFill>
              </a:rPr>
              <a:t>교육부</a:t>
            </a:r>
            <a:endParaRPr lang="en-US" altLang="ko-KR" sz="18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altLang="ko-KR" sz="1800" dirty="0">
                <a:solidFill>
                  <a:schemeClr val="tx1"/>
                </a:solidFill>
              </a:rPr>
              <a:t>6. </a:t>
            </a:r>
            <a:r>
              <a:rPr lang="ko-KR" altLang="en-US" sz="1800" dirty="0">
                <a:solidFill>
                  <a:schemeClr val="tx1"/>
                </a:solidFill>
              </a:rPr>
              <a:t>누리와 나라의 한국어 배우기</a:t>
            </a:r>
            <a:r>
              <a:rPr lang="en-US" altLang="ko-KR" sz="1800" dirty="0">
                <a:solidFill>
                  <a:schemeClr val="tx1"/>
                </a:solidFill>
              </a:rPr>
              <a:t>. </a:t>
            </a:r>
            <a:r>
              <a:rPr lang="ko-KR" altLang="en-US" sz="1800" dirty="0">
                <a:solidFill>
                  <a:schemeClr val="tx1"/>
                </a:solidFill>
              </a:rPr>
              <a:t>기본교재 </a:t>
            </a:r>
            <a:r>
              <a:rPr lang="en-US" altLang="ko-KR" sz="1800" dirty="0">
                <a:solidFill>
                  <a:schemeClr val="tx1"/>
                </a:solidFill>
              </a:rPr>
              <a:t>2</a:t>
            </a:r>
            <a:r>
              <a:rPr lang="ko-KR" altLang="en-US" sz="1800" dirty="0">
                <a:solidFill>
                  <a:schemeClr val="tx1"/>
                </a:solidFill>
              </a:rPr>
              <a:t>수준</a:t>
            </a:r>
            <a:r>
              <a:rPr lang="en-US" altLang="ko-KR" sz="1800" dirty="0">
                <a:solidFill>
                  <a:schemeClr val="tx1"/>
                </a:solidFill>
              </a:rPr>
              <a:t>. </a:t>
            </a:r>
            <a:r>
              <a:rPr lang="ko-KR" altLang="en-US" sz="1800" dirty="0">
                <a:solidFill>
                  <a:schemeClr val="tx1"/>
                </a:solidFill>
              </a:rPr>
              <a:t>교육부</a:t>
            </a:r>
            <a:endParaRPr lang="en-US" altLang="ko-KR" sz="18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altLang="ko-KR" sz="1800" dirty="0">
                <a:solidFill>
                  <a:schemeClr val="tx1"/>
                </a:solidFill>
              </a:rPr>
              <a:t>7. </a:t>
            </a:r>
            <a:r>
              <a:rPr lang="ko-KR" altLang="en-US" sz="1800" dirty="0">
                <a:solidFill>
                  <a:schemeClr val="tx1"/>
                </a:solidFill>
              </a:rPr>
              <a:t>한글이 야호</a:t>
            </a:r>
            <a:r>
              <a:rPr lang="en-US" altLang="ko-KR" sz="1800" dirty="0">
                <a:solidFill>
                  <a:schemeClr val="tx1"/>
                </a:solidFill>
              </a:rPr>
              <a:t>2- 3</a:t>
            </a:r>
            <a:r>
              <a:rPr lang="ko-KR" altLang="en-US" sz="1800" dirty="0">
                <a:solidFill>
                  <a:schemeClr val="tx1"/>
                </a:solidFill>
              </a:rPr>
              <a:t>권</a:t>
            </a:r>
            <a:r>
              <a:rPr lang="en-US" altLang="ko-KR" sz="1800" dirty="0">
                <a:solidFill>
                  <a:schemeClr val="tx1"/>
                </a:solidFill>
              </a:rPr>
              <a:t>. EBS</a:t>
            </a:r>
            <a:r>
              <a:rPr lang="ko-KR" altLang="en-US" sz="1800" dirty="0">
                <a:solidFill>
                  <a:schemeClr val="tx1"/>
                </a:solidFill>
              </a:rPr>
              <a:t> 미디어</a:t>
            </a:r>
            <a:r>
              <a:rPr lang="en-US" altLang="ko-KR" sz="1800" dirty="0">
                <a:solidFill>
                  <a:schemeClr val="tx1"/>
                </a:solidFill>
              </a:rPr>
              <a:t>.</a:t>
            </a:r>
            <a:endParaRPr lang="ko-KR" altLang="en-US" sz="18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altLang="ko-KR" sz="1800" dirty="0">
                <a:solidFill>
                  <a:schemeClr val="tx1"/>
                </a:solidFill>
              </a:rPr>
              <a:t>8. </a:t>
            </a:r>
            <a:r>
              <a:rPr lang="ko-KR" altLang="en-US" sz="1800" dirty="0">
                <a:solidFill>
                  <a:schemeClr val="tx1"/>
                </a:solidFill>
              </a:rPr>
              <a:t>한글이 야호 </a:t>
            </a:r>
            <a:r>
              <a:rPr lang="en-US" sz="18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https://www.youtube.com/watch?v=ttSt5pLCuik&amp;list=PLKDPDirFfxZRdKSXZyiheyA29H2ThE9Y1&amp;index=9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</a:p>
          <a:p>
            <a:pPr marL="114300" indent="0">
              <a:buNone/>
              <a:defRPr lang="ko-KR" altLang="en-US"/>
            </a:pPr>
            <a:r>
              <a:rPr lang="en-US" sz="1800" dirty="0">
                <a:solidFill>
                  <a:schemeClr val="tx1"/>
                </a:solidFill>
              </a:rPr>
              <a:t>9. </a:t>
            </a:r>
            <a:r>
              <a:rPr lang="ko-KR" altLang="en-US" sz="1800" dirty="0" err="1">
                <a:solidFill>
                  <a:schemeClr val="tx1"/>
                </a:solidFill>
              </a:rPr>
              <a:t>핑크퐁</a:t>
            </a:r>
            <a:r>
              <a:rPr lang="ko-KR" altLang="en-US" sz="1800" dirty="0">
                <a:solidFill>
                  <a:schemeClr val="tx1"/>
                </a:solidFill>
              </a:rPr>
              <a:t> 동요</a:t>
            </a:r>
            <a:endParaRPr lang="en-US" altLang="ko-KR" sz="1800" dirty="0">
              <a:solidFill>
                <a:schemeClr val="tx1"/>
              </a:solidFill>
            </a:endParaRPr>
          </a:p>
          <a:p>
            <a:pPr marL="114300" indent="0">
              <a:buNone/>
            </a:pPr>
            <a:r>
              <a:rPr lang="en-US" sz="1800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https://www.youtube.com/watch?v=c3XMVcoNX2U&amp;list=PLhzBuObIigYN_755Jg4hxFEiLdRLrKE62&amp;index=9</a:t>
            </a:r>
            <a:endParaRPr lang="en-US" sz="1800" dirty="0">
              <a:solidFill>
                <a:schemeClr val="tx1"/>
              </a:solidFill>
            </a:endParaRPr>
          </a:p>
          <a:p>
            <a:pPr marL="114300" indent="0">
              <a:buNone/>
            </a:pPr>
            <a:r>
              <a:rPr lang="ko-KR" altLang="en-US" sz="1800" dirty="0">
                <a:solidFill>
                  <a:schemeClr val="tx1"/>
                </a:solidFill>
              </a:rPr>
              <a:t> </a:t>
            </a:r>
            <a:endParaRPr lang="en-US" sz="18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endParaRPr lang="ko-KR" altLang="en-US" sz="1800" dirty="0"/>
          </a:p>
          <a:p>
            <a:pPr>
              <a:defRPr lang="ko-KR" altLang="en-US"/>
            </a:pPr>
            <a:endParaRPr lang="ko-KR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3310A739-F8E4-4841-9053-F288CFDE7EF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774672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72300-5EE0-48C8-A684-97378165DE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D1F9CB-25B6-43CB-B3F5-C8FAFFC5D3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close up of text on a black background&#10;&#10;Description automatically generated">
            <a:extLst>
              <a:ext uri="{FF2B5EF4-FFF2-40B4-BE49-F238E27FC236}">
                <a16:creationId xmlns:a16="http://schemas.microsoft.com/office/drawing/2014/main" id="{16CA8B9F-BCC1-4084-AA6B-0C180C9D94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38051" y="-1199305"/>
            <a:ext cx="6420600" cy="9353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7961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C4091B-0EEA-47DC-92EF-DB3207B501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EDC6C1-C3C1-4D40-B137-0CF8823A0BF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building&#10;&#10;Description automatically generated">
            <a:extLst>
              <a:ext uri="{FF2B5EF4-FFF2-40B4-BE49-F238E27FC236}">
                <a16:creationId xmlns:a16="http://schemas.microsoft.com/office/drawing/2014/main" id="{484C8578-F053-4EBA-B255-F5DFFEC49B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81310" y="-1757362"/>
            <a:ext cx="6353177" cy="1030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8229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41957" y="2734298"/>
            <a:ext cx="6050962" cy="313213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1900" kern="1200" dirty="0">
                <a:solidFill>
                  <a:srgbClr val="000000"/>
                </a:solidFill>
                <a:latin typeface="+mj-lt"/>
                <a:ea typeface="맑은 고딕"/>
                <a:cs typeface="+mj-cs"/>
              </a:rPr>
              <a:t>      </a:t>
            </a:r>
            <a:endParaRPr lang="en-US" altLang="ko-KR" sz="1900" kern="1200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1900" kern="1200" dirty="0">
                <a:solidFill>
                  <a:srgbClr val="000000"/>
                </a:solidFill>
                <a:latin typeface="+mj-lt"/>
                <a:ea typeface="맑은 고딕"/>
                <a:cs typeface="+mj-cs"/>
              </a:rPr>
              <a:t>        </a:t>
            </a:r>
            <a:r>
              <a:rPr lang="ko-KR" altLang="en-US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시작전에 </a:t>
            </a:r>
          </a:p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        </a:t>
            </a:r>
            <a:r>
              <a:rPr lang="ko-KR" altLang="en-US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우리 </a:t>
            </a:r>
            <a:r>
              <a:rPr lang="ko-KR" altLang="en-US" sz="3600" kern="12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선긋기</a:t>
            </a: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 </a:t>
            </a:r>
          </a:p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        </a:t>
            </a:r>
            <a:r>
              <a:rPr lang="ko-KR" altLang="en-US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놀이 하면서 </a:t>
            </a:r>
          </a:p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        </a:t>
            </a:r>
            <a:r>
              <a:rPr lang="ko-KR" altLang="en-US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손 운동</a:t>
            </a: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</a:t>
            </a:r>
            <a:r>
              <a:rPr lang="ko-KR" altLang="en-US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해볼까요</a:t>
            </a: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?</a:t>
            </a:r>
            <a:r>
              <a:rPr lang="en-US" altLang="ko-KR" sz="19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 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862482" y="2564241"/>
            <a:ext cx="877866" cy="869000"/>
          </a:xfrm>
          <a:prstGeom prst="rect">
            <a:avLst/>
          </a:prstGeom>
        </p:spPr>
      </p:pic>
      <p:sp>
        <p:nvSpPr>
          <p:cNvPr id="4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 err="1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" sz="1200" b="1" i="0" u="none" strike="noStrike" kern="0" cap="none" spc="0" normalizeH="0"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88AC7A07-ACC0-4B9E-8A42-1D5C02D7E5F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050254"/>
              </p:ext>
            </p:extLst>
          </p:nvPr>
        </p:nvGraphicFramePr>
        <p:xfrm>
          <a:off x="1905016" y="0"/>
          <a:ext cx="5534471" cy="60900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1" name="Document" r:id="rId4" imgW="6383535" imgH="8151634" progId="Word.Document.12">
                  <p:embed/>
                </p:oleObj>
              </mc:Choice>
              <mc:Fallback>
                <p:oleObj name="Document" r:id="rId4" imgW="6383535" imgH="815163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05016" y="0"/>
                        <a:ext cx="5534471" cy="60900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431919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CAB93-B185-427E-84BB-4BFA0B1DFB2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C868C6-C4B7-4BBC-9C89-3425149D2C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B0451635-CD18-4E05-88D6-0F11AC1FBD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48521" y="-1580093"/>
            <a:ext cx="6247285" cy="9858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9507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5E8C5-46BE-4351-8E35-DAE554D756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E7DD23-1508-46D5-9C24-49ADC9EF163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 descr="A screenshot of a cell phone screen with text&#10;&#10;Description automatically generated">
            <a:extLst>
              <a:ext uri="{FF2B5EF4-FFF2-40B4-BE49-F238E27FC236}">
                <a16:creationId xmlns:a16="http://schemas.microsoft.com/office/drawing/2014/main" id="{11F347F4-8347-47DA-AB77-27D6576A67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20358" y="-1604208"/>
            <a:ext cx="6151286" cy="10172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3548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A9B6E4-C00E-4719-83F4-3591DCCFEB0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AF78CF-E4E9-4BD5-BC4C-061C849ACCB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clock, mounted, room&#10;&#10;Description automatically generated">
            <a:extLst>
              <a:ext uri="{FF2B5EF4-FFF2-40B4-BE49-F238E27FC236}">
                <a16:creationId xmlns:a16="http://schemas.microsoft.com/office/drawing/2014/main" id="{0F0F29CE-D59B-4946-B2E9-C89A9A2101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67013" y="-1824037"/>
            <a:ext cx="6248402" cy="10353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1667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EE314-E762-4BED-AC2A-E0468EBD70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919468-2403-4AC0-A8AA-7C98F9816CF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31DC8FA6-6791-4777-967D-A0467831E9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76662" y="-1033464"/>
            <a:ext cx="5629275" cy="8896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5185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2199F-14A8-4DCD-858F-00755A9C8A7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B82EBD-7A28-4F83-AC0B-EF0A5331D4A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1E5EC775-A995-43A3-BFAD-B87AA64E1A6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6935467"/>
              </p:ext>
            </p:extLst>
          </p:nvPr>
        </p:nvGraphicFramePr>
        <p:xfrm>
          <a:off x="857250" y="231776"/>
          <a:ext cx="10477500" cy="65023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Document" r:id="rId3" imgW="8227575" imgH="5945220" progId="Word.Document.12">
                  <p:embed/>
                </p:oleObj>
              </mc:Choice>
              <mc:Fallback>
                <p:oleObj name="Document" r:id="rId3" imgW="8227575" imgH="5945220" progId="Word.Document.12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0CA49C08-3CAF-4CAD-9E79-0CA6153583D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57250" y="231776"/>
                        <a:ext cx="10477500" cy="65023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734575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24" tIns="45700" rIns="91424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r>
              <a:rPr lang="ko-KR" altLang="en-US" dirty="0">
                <a:solidFill>
                  <a:schemeClr val="accent4">
                    <a:lumMod val="70000"/>
                  </a:schemeClr>
                </a:solidFill>
              </a:rPr>
              <a:t> </a:t>
            </a:r>
            <a:r>
              <a:rPr lang="ko-KR" altLang="en-US" b="1" dirty="0">
                <a:solidFill>
                  <a:schemeClr val="accent4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보고 듣고 이야기해요 </a:t>
            </a:r>
            <a:r>
              <a:rPr lang="en-US" altLang="ko-KR" sz="4800" dirty="0">
                <a:solidFill>
                  <a:schemeClr val="accent4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-</a:t>
            </a:r>
            <a:r>
              <a:rPr lang="ko-KR" altLang="en-US" sz="3600" dirty="0">
                <a:ln w="25400" cap="flat" cmpd="sng" algn="ctr">
                  <a:solidFill>
                    <a:schemeClr val="accent5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5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한글이 야호-주머니</a:t>
            </a:r>
            <a:endParaRPr lang="ko-KR" altLang="en-US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5"/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90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90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Online Media 2" title="￭ﾕﾜ￪ﾸﾀ￬ﾝﾴ ￬ﾕﾼ￭ﾘﾸ 2 (Hangul Yaho 2) - ￬ﾣﾼ￫ﾨﾸ￫ﾋﾈ">
            <a:hlinkClick r:id="" action="ppaction://media"/>
            <a:extLst>
              <a:ext uri="{FF2B5EF4-FFF2-40B4-BE49-F238E27FC236}">
                <a16:creationId xmlns:a16="http://schemas.microsoft.com/office/drawing/2014/main" id="{D1CA073E-F72E-4E3B-A45B-1CA3E9FDD1E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818752" y="1714500"/>
            <a:ext cx="7686989" cy="412045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B282FA9-C06A-4E61-8683-539EF0973243}"/>
              </a:ext>
            </a:extLst>
          </p:cNvPr>
          <p:cNvSpPr/>
          <p:nvPr/>
        </p:nvSpPr>
        <p:spPr>
          <a:xfrm>
            <a:off x="800519" y="5813611"/>
            <a:ext cx="113914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5"/>
              </a:rPr>
              <a:t>https://www.youtube.com/watch?v=isfv1vfyKIQ&amp;list=PLKDPDirFfxZRdKSXZyiheyA29H2ThE9Y1&amp;index=10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2446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42481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/>
          <a:p>
            <a:pPr>
              <a:defRPr lang="en-US" altLang="ko-KR"/>
            </a:pPr>
            <a:r>
              <a:rPr lang="ko-KR" sz="48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sz="4800" b="1" dirty="0" err="1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</a:t>
            </a:r>
            <a:r>
              <a:rPr lang="ko-KR" sz="4800" b="1" dirty="0" err="1">
                <a:solidFill>
                  <a:srgbClr val="FF66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어</a:t>
            </a:r>
            <a:r>
              <a:rPr lang="ko-KR" sz="4800" b="1" dirty="0" err="1">
                <a:solidFill>
                  <a:schemeClr val="accent4">
                    <a:lumMod val="9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찾</a:t>
            </a:r>
            <a:r>
              <a:rPr lang="ko-KR" sz="4800" b="1" dirty="0" err="1">
                <a:solidFill>
                  <a:schemeClr val="accent6">
                    <a:lumMod val="5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기</a:t>
            </a:r>
            <a:r>
              <a:rPr lang="ko-KR" sz="48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 </a:t>
            </a:r>
            <a:r>
              <a:rPr lang="ko-KR" altLang="en-US" sz="4800" b="1" dirty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이야기속 단어를 찾아봐요</a:t>
            </a:r>
            <a:r>
              <a:rPr lang="en-US" altLang="ko-KR" sz="4800" b="1" dirty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ko-KR" altLang="en-US" sz="4800" b="1" dirty="0">
              <a:solidFill>
                <a:schemeClr val="bg2">
                  <a:lumMod val="70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105" name="Google Shape;19;p26"/>
          <p:cNvSpPr>
            <a:spLocks noGrp="1"/>
          </p:cNvSpPr>
          <p:nvPr>
            <p:ph type="body" idx="1"/>
          </p:nvPr>
        </p:nvSpPr>
        <p:spPr/>
        <p:txBody>
          <a:bodyPr wrap="square" lIns="91424" tIns="45700" rIns="91424" bIns="45700" anchor="t" anchorCtr="0">
            <a:normAutofit/>
          </a:bodyPr>
          <a:lstStyle/>
          <a:p>
            <a:pPr>
              <a:buNone/>
              <a:defRPr lang="en-US" altLang="ko-KR"/>
            </a:pPr>
            <a:endParaRPr lang="ko-KR" altLang="en-US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E63BF383-1274-497D-B96B-331C17827B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509638"/>
            <a:ext cx="5534027" cy="3667326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E4DB19BF-A61B-4585-B449-761ECB1307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2" y="2455833"/>
            <a:ext cx="3629023" cy="3657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1849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42481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/>
          <a:p>
            <a:pPr>
              <a:defRPr lang="en-US" altLang="ko-KR"/>
            </a:pPr>
            <a:r>
              <a:rPr lang="ko-KR" sz="48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sz="4800" b="1" dirty="0" err="1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</a:t>
            </a:r>
            <a:r>
              <a:rPr lang="ko-KR" sz="4800" b="1" dirty="0" err="1">
                <a:solidFill>
                  <a:srgbClr val="FF66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어</a:t>
            </a:r>
            <a:r>
              <a:rPr lang="ko-KR" sz="4800" b="1" dirty="0" err="1">
                <a:solidFill>
                  <a:schemeClr val="accent4">
                    <a:lumMod val="9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찾</a:t>
            </a:r>
            <a:r>
              <a:rPr lang="ko-KR" sz="4800" b="1" dirty="0" err="1">
                <a:solidFill>
                  <a:schemeClr val="accent6">
                    <a:lumMod val="5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기</a:t>
            </a:r>
            <a:r>
              <a:rPr lang="ko-KR" sz="48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 </a:t>
            </a:r>
            <a:r>
              <a:rPr lang="ko-KR" altLang="en-US" sz="4800" b="1" dirty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이야기속 단어를 찾아봐요</a:t>
            </a:r>
            <a:r>
              <a:rPr lang="en-US" altLang="ko-KR" sz="4800" b="1" dirty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ko-KR" altLang="en-US" sz="4800" b="1" dirty="0">
              <a:solidFill>
                <a:schemeClr val="bg2">
                  <a:lumMod val="70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105" name="Google Shape;19;p26"/>
          <p:cNvSpPr>
            <a:spLocks noGrp="1"/>
          </p:cNvSpPr>
          <p:nvPr>
            <p:ph type="body" idx="1"/>
          </p:nvPr>
        </p:nvSpPr>
        <p:spPr/>
        <p:txBody>
          <a:bodyPr wrap="square" lIns="91424" tIns="45700" rIns="91424" bIns="45700" anchor="t" anchorCtr="0">
            <a:normAutofit/>
          </a:bodyPr>
          <a:lstStyle/>
          <a:p>
            <a:pPr>
              <a:buNone/>
              <a:defRPr lang="en-US" altLang="ko-KR"/>
            </a:pPr>
            <a:endParaRPr lang="ko-KR" altLang="en-US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7D6403F-89B1-49E9-A0E3-DD0332A11F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022" y="2314908"/>
            <a:ext cx="5958128" cy="3862055"/>
          </a:xfrm>
          <a:prstGeom prst="rect">
            <a:avLst/>
          </a:prstGeom>
        </p:spPr>
      </p:pic>
      <p:pic>
        <p:nvPicPr>
          <p:cNvPr id="7" name="Picture 6" descr="A picture containing bag&#10;&#10;Description automatically generated">
            <a:extLst>
              <a:ext uri="{FF2B5EF4-FFF2-40B4-BE49-F238E27FC236}">
                <a16:creationId xmlns:a16="http://schemas.microsoft.com/office/drawing/2014/main" id="{3D2F7BAF-95A2-4BE3-A22A-79F2F6182A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9962" y="2419350"/>
            <a:ext cx="3943941" cy="3757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4491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42481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/>
          <a:p>
            <a:pPr>
              <a:defRPr lang="en-US" altLang="ko-KR"/>
            </a:pPr>
            <a:r>
              <a:rPr lang="ko-KR" sz="48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sz="4800" b="1" dirty="0" err="1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</a:t>
            </a:r>
            <a:r>
              <a:rPr lang="ko-KR" sz="4800" b="1" dirty="0" err="1">
                <a:solidFill>
                  <a:srgbClr val="FF66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어</a:t>
            </a:r>
            <a:r>
              <a:rPr lang="ko-KR" sz="4800" b="1" dirty="0" err="1">
                <a:solidFill>
                  <a:schemeClr val="accent4">
                    <a:lumMod val="9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찾</a:t>
            </a:r>
            <a:r>
              <a:rPr lang="ko-KR" sz="4800" b="1" dirty="0" err="1">
                <a:solidFill>
                  <a:schemeClr val="accent6">
                    <a:lumMod val="5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기</a:t>
            </a:r>
            <a:r>
              <a:rPr lang="ko-KR" sz="48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 </a:t>
            </a:r>
            <a:r>
              <a:rPr lang="ko-KR" altLang="en-US" sz="4800" b="1" dirty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이야기속 단어를 찾아봐요</a:t>
            </a:r>
            <a:r>
              <a:rPr lang="en-US" altLang="ko-KR" sz="4800" b="1" dirty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ko-KR" altLang="en-US" sz="4800" b="1" dirty="0">
              <a:solidFill>
                <a:schemeClr val="bg2">
                  <a:lumMod val="70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105" name="Google Shape;19;p26"/>
          <p:cNvSpPr>
            <a:spLocks noGrp="1"/>
          </p:cNvSpPr>
          <p:nvPr>
            <p:ph type="body" idx="1"/>
          </p:nvPr>
        </p:nvSpPr>
        <p:spPr/>
        <p:txBody>
          <a:bodyPr wrap="square" lIns="91424" tIns="45700" rIns="91424" bIns="45700" anchor="t" anchorCtr="0">
            <a:normAutofit/>
          </a:bodyPr>
          <a:lstStyle/>
          <a:p>
            <a:pPr>
              <a:buNone/>
              <a:defRPr lang="en-US" altLang="ko-KR"/>
            </a:pPr>
            <a:endParaRPr lang="ko-KR" altLang="en-US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4931013D-0C23-470B-AB88-3E20D48C8F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64" y="2583402"/>
            <a:ext cx="5644603" cy="3593561"/>
          </a:xfrm>
          <a:prstGeom prst="rect">
            <a:avLst/>
          </a:prstGeom>
        </p:spPr>
      </p:pic>
      <p:pic>
        <p:nvPicPr>
          <p:cNvPr id="7" name="Picture 6" descr="A picture containing shirt, towel&#10;&#10;Description automatically generated">
            <a:extLst>
              <a:ext uri="{FF2B5EF4-FFF2-40B4-BE49-F238E27FC236}">
                <a16:creationId xmlns:a16="http://schemas.microsoft.com/office/drawing/2014/main" id="{ED2B13E3-12FF-414D-AAB1-482ADA319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633" y="2583402"/>
            <a:ext cx="3536520" cy="3593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8714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42481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/>
          <a:p>
            <a:pPr>
              <a:defRPr lang="en-US" altLang="ko-KR"/>
            </a:pPr>
            <a:r>
              <a:rPr lang="ko-KR" sz="48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sz="4800" b="1" dirty="0" err="1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</a:t>
            </a:r>
            <a:r>
              <a:rPr lang="ko-KR" sz="4800" b="1" dirty="0" err="1">
                <a:solidFill>
                  <a:srgbClr val="FF66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어</a:t>
            </a:r>
            <a:r>
              <a:rPr lang="ko-KR" sz="4800" b="1" dirty="0" err="1">
                <a:solidFill>
                  <a:schemeClr val="accent4">
                    <a:lumMod val="9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찾</a:t>
            </a:r>
            <a:r>
              <a:rPr lang="ko-KR" sz="4800" b="1" dirty="0" err="1">
                <a:solidFill>
                  <a:schemeClr val="accent6">
                    <a:lumMod val="5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기</a:t>
            </a:r>
            <a:r>
              <a:rPr lang="ko-KR" sz="48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 </a:t>
            </a:r>
            <a:r>
              <a:rPr lang="ko-KR" altLang="en-US" sz="4800" b="1" dirty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이야기속 단어를 찾아봐요</a:t>
            </a:r>
            <a:r>
              <a:rPr lang="en-US" altLang="ko-KR" sz="4800" b="1" dirty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ko-KR" altLang="en-US" sz="4800" b="1" dirty="0">
              <a:solidFill>
                <a:schemeClr val="bg2">
                  <a:lumMod val="70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105" name="Google Shape;19;p26"/>
          <p:cNvSpPr>
            <a:spLocks noGrp="1"/>
          </p:cNvSpPr>
          <p:nvPr>
            <p:ph type="body" idx="1"/>
          </p:nvPr>
        </p:nvSpPr>
        <p:spPr/>
        <p:txBody>
          <a:bodyPr wrap="square" lIns="91424" tIns="45700" rIns="91424" bIns="45700" anchor="t" anchorCtr="0">
            <a:normAutofit/>
          </a:bodyPr>
          <a:lstStyle/>
          <a:p>
            <a:pPr>
              <a:buNone/>
              <a:defRPr lang="en-US" altLang="ko-KR"/>
            </a:pPr>
            <a:endParaRPr lang="ko-KR" altLang="en-US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picture containing shirt&#10;&#10;Description automatically generated">
            <a:extLst>
              <a:ext uri="{FF2B5EF4-FFF2-40B4-BE49-F238E27FC236}">
                <a16:creationId xmlns:a16="http://schemas.microsoft.com/office/drawing/2014/main" id="{07AB63E0-7FFD-46A3-889A-A8F5339F14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891" y="2677007"/>
            <a:ext cx="3376609" cy="3499956"/>
          </a:xfrm>
          <a:prstGeom prst="rect">
            <a:avLst/>
          </a:prstGeom>
        </p:spPr>
      </p:pic>
      <p:pic>
        <p:nvPicPr>
          <p:cNvPr id="7" name="Picture 6" descr="A picture containing plate, drawing&#10;&#10;Description automatically generated">
            <a:extLst>
              <a:ext uri="{FF2B5EF4-FFF2-40B4-BE49-F238E27FC236}">
                <a16:creationId xmlns:a16="http://schemas.microsoft.com/office/drawing/2014/main" id="{AD4C2130-B015-4745-BC6A-6322CEFD48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2724150"/>
            <a:ext cx="5501471" cy="3382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768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2645</TotalTime>
  <Words>1078</Words>
  <Application>Microsoft Office PowerPoint</Application>
  <PresentationFormat>Widescreen</PresentationFormat>
  <Paragraphs>320</Paragraphs>
  <Slides>44</Slides>
  <Notes>17</Notes>
  <HiddenSlides>0</HiddenSlides>
  <MMClips>4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4" baseType="lpstr">
      <vt:lpstr>1HoonDdukbokki R</vt:lpstr>
      <vt:lpstr>Malgun Gothic</vt:lpstr>
      <vt:lpstr>Malgun Gothic</vt:lpstr>
      <vt:lpstr>Microsoft GothicNeo</vt:lpstr>
      <vt:lpstr>Arial</vt:lpstr>
      <vt:lpstr>Arial Black</vt:lpstr>
      <vt:lpstr>Calibri</vt:lpstr>
      <vt:lpstr>Wingdings</vt:lpstr>
      <vt:lpstr>1_Office Theme</vt:lpstr>
      <vt:lpstr>Document</vt:lpstr>
      <vt:lpstr>  9차시   아버지 주머니 속의 두더지 </vt:lpstr>
      <vt:lpstr>    한주간 우리 친구들 잘 지냈나요?             이름 불러 볼께요!</vt:lpstr>
      <vt:lpstr>&lt;9차시&gt; 목표 및 배울 내용</vt:lpstr>
      <vt:lpstr>               시작전에          우리 선긋기          놀이 하면서          손 운동 해볼까요? </vt:lpstr>
      <vt:lpstr> 보고 듣고 이야기해요 -한글이 야호-주머니</vt:lpstr>
      <vt:lpstr>&lt;단어찾기&gt; 이야기속 단어를 찾아봐요.</vt:lpstr>
      <vt:lpstr>&lt;단어찾기&gt; 이야기속 단어를 찾아봐요.</vt:lpstr>
      <vt:lpstr>&lt;단어찾기&gt; 이야기속 단어를 찾아봐요.</vt:lpstr>
      <vt:lpstr>&lt;단어찾기&gt; 이야기속 단어를 찾아봐요.</vt:lpstr>
      <vt:lpstr>&lt;단어찾기&gt; 이야기속 단어를 찾아봐요.</vt:lpstr>
      <vt:lpstr>&lt;단어찾기&gt; 이야기속 단어를 찾아봐요.</vt:lpstr>
      <vt:lpstr>&lt;읽어봐요&gt;   이야기속 단어를 말해봐요.</vt:lpstr>
      <vt:lpstr>&lt;읽어봐요&gt;   이야기속 단어를 말해봐요.</vt:lpstr>
      <vt:lpstr>&lt;읽어봐요&gt;   이야기속 단어를 말해봐요.</vt:lpstr>
      <vt:lpstr>             소리내서 읽어보세요.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ㅈ 으로 만든 글자   저고리  주머니  자리  자루  주소  주사  자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숙 제</vt:lpstr>
      <vt:lpstr>숙 제</vt:lpstr>
      <vt:lpstr>References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SOL KIM</dc:creator>
  <cp:lastModifiedBy>SOL KIM</cp:lastModifiedBy>
  <cp:revision>64</cp:revision>
  <dcterms:created xsi:type="dcterms:W3CDTF">2020-06-07T04:26:33Z</dcterms:created>
  <dcterms:modified xsi:type="dcterms:W3CDTF">2020-07-01T00:14:46Z</dcterms:modified>
</cp:coreProperties>
</file>